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2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49" r:id="rId2"/>
    <p:sldId id="585" r:id="rId3"/>
    <p:sldId id="357" r:id="rId4"/>
    <p:sldId id="358" r:id="rId5"/>
    <p:sldId id="368" r:id="rId6"/>
    <p:sldId id="392" r:id="rId7"/>
    <p:sldId id="362" r:id="rId8"/>
    <p:sldId id="363" r:id="rId9"/>
    <p:sldId id="394" r:id="rId10"/>
    <p:sldId id="393" r:id="rId11"/>
    <p:sldId id="371" r:id="rId12"/>
    <p:sldId id="364" r:id="rId13"/>
    <p:sldId id="366" r:id="rId14"/>
    <p:sldId id="753" r:id="rId15"/>
    <p:sldId id="755" r:id="rId16"/>
    <p:sldId id="756" r:id="rId17"/>
    <p:sldId id="759" r:id="rId18"/>
    <p:sldId id="760" r:id="rId19"/>
    <p:sldId id="761" r:id="rId20"/>
    <p:sldId id="762" r:id="rId21"/>
    <p:sldId id="367" r:id="rId22"/>
    <p:sldId id="372" r:id="rId23"/>
    <p:sldId id="373" r:id="rId24"/>
    <p:sldId id="361" r:id="rId25"/>
    <p:sldId id="359" r:id="rId26"/>
    <p:sldId id="374" r:id="rId27"/>
    <p:sldId id="375" r:id="rId28"/>
    <p:sldId id="586" r:id="rId29"/>
    <p:sldId id="351" r:id="rId30"/>
    <p:sldId id="378" r:id="rId31"/>
    <p:sldId id="391" r:id="rId32"/>
    <p:sldId id="587" r:id="rId33"/>
    <p:sldId id="763" r:id="rId34"/>
    <p:sldId id="379" r:id="rId35"/>
    <p:sldId id="588" r:id="rId36"/>
    <p:sldId id="377" r:id="rId37"/>
    <p:sldId id="380" r:id="rId38"/>
    <p:sldId id="381" r:id="rId39"/>
    <p:sldId id="385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90" r:id="rId48"/>
    <p:sldId id="353" r:id="rId49"/>
    <p:sldId id="354" r:id="rId50"/>
    <p:sldId id="400" r:id="rId51"/>
    <p:sldId id="402" r:id="rId52"/>
    <p:sldId id="403" r:id="rId53"/>
    <p:sldId id="404" r:id="rId54"/>
    <p:sldId id="399" r:id="rId55"/>
    <p:sldId id="401" r:id="rId56"/>
    <p:sldId id="405" r:id="rId57"/>
    <p:sldId id="62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5CC1-EE60-4E28-B643-018A68ED1C9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17E9-B1F7-42CC-A35E-24A53B27A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6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5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8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1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2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A0A7-C368-F580-1C0E-A4179D5D5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F22A2-6ED3-6AF0-C5DB-0B67F3F39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D0DBA-30AA-C8BA-438D-A1E78D84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E0D83-FF2A-EC7E-626A-533A1C1E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A997A-D40F-60EC-6187-14C6A255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1883-4498-F0D7-0739-59F15509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50684-90D0-20EC-761B-2093749B5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8124B-1453-DAF3-68F3-607CC387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FEDE-9378-F83B-5C16-09505297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8EBD-8C02-4978-818F-46FBA644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C2AFE-E39F-5D3A-6A53-A753D1388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22B75-71D4-4F3E-3EA9-0F263007D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1532A-B6C5-8752-5896-92D64202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50A5C-CA23-0831-4E1B-BC2F1800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C8F3-84CA-442A-94A0-F58CDEE6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8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0D52-E5A0-723A-A17F-2AE646FC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2763-F4E3-CD08-26A9-C0549726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769F3-72FC-1134-D195-C6688602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2F95-EEF4-3BA4-18D8-5DD509C1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5F12D-FB65-BD21-8266-75C8CEC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8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4E69-F161-009F-72EA-2EBB7D24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59672-5BA7-2B5F-53D9-0EEAD369B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5078-BE9E-BD03-9EA4-21B7C72F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0C71-A516-EFE9-1381-D3399E69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42C0-8625-8A54-3EC5-BDF5845D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9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F399-8D80-1515-CEEB-4742E2DD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2BCAF-A970-0A12-DD09-EFE9AA643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73CF-973F-7CB1-90B5-4B6C0A82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A7204-ED0B-47C2-E7A8-67F2F104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3D600-B577-026E-BB27-CC2AD71A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28981-4F50-8FC7-C3CC-DFBB5E96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F29C-30CA-005F-90F1-4F54FF5E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A682-FDF9-6A54-0428-76FE6E5AB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15D95-DBAE-6F4E-5945-A505CFD5C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B090D-3F96-BEE6-8EC8-39F1736A8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9C401-AB3F-8A19-D842-A20EB4D9F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DEBED-4009-372E-DE3D-34E82F7D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D9229-8771-8FAE-BCE0-6509F75A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68055-C7FC-1766-F7D0-D237DBAA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9268-B85C-3CF1-85E7-40F004F5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D55FF-FDFE-3AFC-416C-B1B37C91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46037-8AD6-6EB1-A86B-6B9430DE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3055C-82F6-118D-8659-6B84036C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02715-296E-8472-4788-B910F640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22C4-6226-CCC8-40FA-6650D081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76954-9A0F-2207-19C3-EAB64F07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8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1EED-918B-5DF1-52DE-9775545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3FFF-2A94-230C-B883-111CA09A4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D1711-8112-0707-5A94-A80CC05B7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28B6D-B33C-DEC6-81E8-0AB0CED2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92D40-C5E3-A9D1-274A-2BB31899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1A0E-B7BA-58A3-4A83-4039D9B7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E054-933C-94A0-4DC9-A962FCF4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8D112-9BA2-3C60-6425-698F5F7CC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6E196-6CC6-B4D9-F49A-19B1BD20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3420D-FDB5-44D7-6193-0058EF1B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9D5F0-7C11-64AD-DEFF-664CF2A7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D7544-37BB-D270-49CD-436A4ECA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2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61E00-BCB1-9AB1-C699-8F47DCE5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6568-9120-26F8-5475-5A4E2B5D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94058-A932-FC33-3C4F-5ED89359F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1D61F0-4BB3-400B-992C-775B4AA4D782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1B5B-EE3B-434F-B842-13151C64A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4E18-4223-31DA-A437-6D2DB49AE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83ACE4-D99F-4D0F-BCBB-1E05B637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e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7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pn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8.png"/><Relationship Id="rId10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01F9A8-DF85-AC99-C9BB-E2564545FDD9}"/>
              </a:ext>
            </a:extLst>
          </p:cNvPr>
          <p:cNvSpPr txBox="1"/>
          <p:nvPr/>
        </p:nvSpPr>
        <p:spPr>
          <a:xfrm>
            <a:off x="5090692" y="3059668"/>
            <a:ext cx="11871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400010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7072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</a:t>
            </a:r>
          </a:p>
        </p:txBody>
      </p:sp>
      <p:pic>
        <p:nvPicPr>
          <p:cNvPr id="120834" name="Picture 2" descr="AI faces look more real than actual ...">
            <a:extLst>
              <a:ext uri="{FF2B5EF4-FFF2-40B4-BE49-F238E27FC236}">
                <a16:creationId xmlns:a16="http://schemas.microsoft.com/office/drawing/2014/main" id="{9F4F6BAF-FD59-F852-C6DB-ACA305C7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43108" y="2876902"/>
            <a:ext cx="3134807" cy="17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0E40D4-B109-8AD8-AC5D-DBE093990990}"/>
              </a:ext>
            </a:extLst>
          </p:cNvPr>
          <p:cNvGrpSpPr/>
          <p:nvPr/>
        </p:nvGrpSpPr>
        <p:grpSpPr>
          <a:xfrm>
            <a:off x="9759187" y="2332669"/>
            <a:ext cx="1945582" cy="2779958"/>
            <a:chOff x="9759187" y="2332669"/>
            <a:chExt cx="1945582" cy="2779958"/>
          </a:xfrm>
        </p:grpSpPr>
        <p:pic>
          <p:nvPicPr>
            <p:cNvPr id="9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F76384E0-C01C-F25F-4308-A33D1937D4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05028" y="228683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C1235888-1DE8-CB0E-4836-8B76F2812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62814" y="2286829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91CD6A2F-E87C-344B-AA30-C54A8DD4D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05028" y="2851015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B60D55E2-412E-10A9-F610-AABC7184B4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66897" y="2850397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33C0A88D-0BC0-04C7-B177-CDB8523B1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1" y="3413965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BF88F4DB-657E-6CB4-0DC4-5D16A89BD4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3017" y="3413964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387C8CC8-729D-1A37-683F-89BDD9506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1" y="397815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5E328078-EC98-F046-19B1-5F6A7AACFA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7100" y="3977532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E763FF54-BEA4-FA6D-A2A4-CC399DE6C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2" y="4535258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2067A76F-F74F-CE7E-C68F-2DD0D5F3F6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7101" y="453464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948BF82A-A360-AE05-EC07-7A65BCFED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13114" y="2286828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35BA5858-5891-B991-DDA2-64761C8A6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17197" y="2850396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838ABCEF-F71F-2CD6-97F5-2BE3366F6C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3317" y="3413963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A25A8C2F-C688-D906-DB48-6D5935BF3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7400" y="3977531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C9B2BB79-C05D-7E4D-E3F7-F5D03CEE2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7401" y="4534639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7648D3A-A6AA-2845-097B-910217164625}"/>
              </a:ext>
            </a:extLst>
          </p:cNvPr>
          <p:cNvSpPr txBox="1"/>
          <p:nvPr/>
        </p:nvSpPr>
        <p:spPr>
          <a:xfrm>
            <a:off x="2821107" y="4795278"/>
            <a:ext cx="639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 = Adding Gaussian Noise step by step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2EAFF5-540A-5082-3D01-DE8997AB1D27}"/>
              </a:ext>
            </a:extLst>
          </p:cNvPr>
          <p:cNvSpPr txBox="1"/>
          <p:nvPr/>
        </p:nvSpPr>
        <p:spPr>
          <a:xfrm>
            <a:off x="2723762" y="2209058"/>
            <a:ext cx="674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Decoders = Denoising step by step to get to original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275178-8436-6D54-2FE3-F26A829A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580"/>
          <a:stretch/>
        </p:blipFill>
        <p:spPr>
          <a:xfrm>
            <a:off x="2029132" y="2695708"/>
            <a:ext cx="7578818" cy="203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0BA95B6-6022-9BC9-7435-D4A09B67BA9B}"/>
              </a:ext>
            </a:extLst>
          </p:cNvPr>
          <p:cNvGrpSpPr/>
          <p:nvPr/>
        </p:nvGrpSpPr>
        <p:grpSpPr>
          <a:xfrm>
            <a:off x="2132096" y="5380581"/>
            <a:ext cx="8138466" cy="1200258"/>
            <a:chOff x="2132096" y="5380581"/>
            <a:chExt cx="8138466" cy="12002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750EA0-C317-DBD2-5E10-BDBFFF5E8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9253" y="5627776"/>
              <a:ext cx="7751309" cy="9530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F3A647-7F13-E1C9-8362-FD9C43B75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0301" y="5513140"/>
              <a:ext cx="7772400" cy="9530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E83E4A-E7E0-AD3D-51FD-21C21FA3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2096" y="5380581"/>
              <a:ext cx="7772400" cy="95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81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1F07020-7574-F4B8-DDD8-59A0757E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01183" y="794310"/>
            <a:ext cx="7772400" cy="936631"/>
          </a:xfrm>
          <a:prstGeom prst="rect">
            <a:avLst/>
          </a:prstGeom>
        </p:spPr>
      </p:pic>
      <p:pic>
        <p:nvPicPr>
          <p:cNvPr id="120834" name="Picture 2" descr="AI faces look more real than actual ...">
            <a:extLst>
              <a:ext uri="{FF2B5EF4-FFF2-40B4-BE49-F238E27FC236}">
                <a16:creationId xmlns:a16="http://schemas.microsoft.com/office/drawing/2014/main" id="{9F4F6BAF-FD59-F852-C6DB-ACA305C7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43108" y="2876902"/>
            <a:ext cx="3134807" cy="17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F76384E0-C01C-F25F-4308-A33D1937D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805028" y="2286830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1235888-1DE8-CB0E-4836-8B76F2812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0462814" y="2286829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91CD6A2F-E87C-344B-AA30-C54A8DD4D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805028" y="2851015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B60D55E2-412E-10A9-F610-AABC7184B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0466897" y="2850397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33C0A88D-0BC0-04C7-B177-CDB8523B1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815231" y="3413965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BF88F4DB-657E-6CB4-0DC4-5D16A89BD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0473017" y="3413964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387C8CC8-729D-1A37-683F-89BDD9506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815231" y="3978150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5E328078-EC98-F046-19B1-5F6A7AACF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0477100" y="3977532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E763FF54-BEA4-FA6D-A2A4-CC399DE6C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815232" y="4535258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2067A76F-F74F-CE7E-C68F-2DD0D5F3F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0477101" y="4534640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948BF82A-A360-AE05-EC07-7A65BCFED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1113114" y="2286828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35BA5858-5891-B991-DDA2-64761C8A6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1117197" y="2850396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838ABCEF-F71F-2CD6-97F5-2BE3366F6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1123317" y="3413963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A25A8C2F-C688-D906-DB48-6D5935BF3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1127400" y="3977531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9B2BB79-C05D-7E4D-E3F7-F5D03CEE2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11127401" y="4534639"/>
            <a:ext cx="531528" cy="6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CCE2A0-B895-33A1-A21F-5F7E0FD0F11C}"/>
              </a:ext>
            </a:extLst>
          </p:cNvPr>
          <p:cNvSpPr txBox="1"/>
          <p:nvPr/>
        </p:nvSpPr>
        <p:spPr>
          <a:xfrm>
            <a:off x="246549" y="185840"/>
            <a:ext cx="7072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ABAEA5-F690-7EE7-BE47-00F0F0E01F90}"/>
              </a:ext>
            </a:extLst>
          </p:cNvPr>
          <p:cNvGrpSpPr/>
          <p:nvPr/>
        </p:nvGrpSpPr>
        <p:grpSpPr>
          <a:xfrm>
            <a:off x="2132096" y="5380581"/>
            <a:ext cx="8138466" cy="1200258"/>
            <a:chOff x="2132096" y="5380581"/>
            <a:chExt cx="8138466" cy="120025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415A44-D643-32A8-3CFC-C7832F92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9253" y="5627776"/>
              <a:ext cx="7751309" cy="9530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EFDF85-9430-AEFA-02B6-63BDF8301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0301" y="5513140"/>
              <a:ext cx="7772400" cy="9530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72BE5E-8F3F-D4BF-650D-52C145AC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2096" y="5380581"/>
              <a:ext cx="7772400" cy="95306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90BE76-13A5-EAB3-4250-FC3972126BDC}"/>
              </a:ext>
            </a:extLst>
          </p:cNvPr>
          <p:cNvSpPr txBox="1"/>
          <p:nvPr/>
        </p:nvSpPr>
        <p:spPr>
          <a:xfrm>
            <a:off x="2821107" y="4795278"/>
            <a:ext cx="639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 = Adding Gaussian Noise step by step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AC497-8D6D-BE56-8720-9A5DF7F25C79}"/>
              </a:ext>
            </a:extLst>
          </p:cNvPr>
          <p:cNvSpPr txBox="1"/>
          <p:nvPr/>
        </p:nvSpPr>
        <p:spPr>
          <a:xfrm>
            <a:off x="2723762" y="2209058"/>
            <a:ext cx="674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Decoders = Denoising step by step to get to original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228848-B1AA-9DFD-862C-1950544F9E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580"/>
          <a:stretch/>
        </p:blipFill>
        <p:spPr>
          <a:xfrm>
            <a:off x="2029132" y="2695708"/>
            <a:ext cx="7578818" cy="20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4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CF9F1-06C4-F70C-EFDD-9A458CD2B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6" t="12530" r="23231"/>
          <a:stretch/>
        </p:blipFill>
        <p:spPr>
          <a:xfrm>
            <a:off x="657399" y="2645280"/>
            <a:ext cx="1643743" cy="2014955"/>
          </a:xfrm>
          <a:prstGeom prst="rect">
            <a:avLst/>
          </a:prstGeom>
        </p:spPr>
      </p:pic>
      <p:pic>
        <p:nvPicPr>
          <p:cNvPr id="122884" name="Picture 4" descr="Was macht Tinte in Wasser?">
            <a:extLst>
              <a:ext uri="{FF2B5EF4-FFF2-40B4-BE49-F238E27FC236}">
                <a16:creationId xmlns:a16="http://schemas.microsoft.com/office/drawing/2014/main" id="{D35A5B28-DEC1-36E1-C759-B5D0AAF6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888" y="2165365"/>
            <a:ext cx="1795969" cy="2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0" name="Picture 10" descr="Glass Dirty Water Pollution Concept Isolated White Background — Stock Photo  © spaxiax #200442826">
            <a:extLst>
              <a:ext uri="{FF2B5EF4-FFF2-40B4-BE49-F238E27FC236}">
                <a16:creationId xmlns:a16="http://schemas.microsoft.com/office/drawing/2014/main" id="{D3B60BA4-2A96-01E3-0656-8B3F8F63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26" y="4450612"/>
            <a:ext cx="26286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2" name="Picture 12" descr="Vaso con líquido rojo Stock Photo | Adobe Stock">
            <a:extLst>
              <a:ext uri="{FF2B5EF4-FFF2-40B4-BE49-F238E27FC236}">
                <a16:creationId xmlns:a16="http://schemas.microsoft.com/office/drawing/2014/main" id="{4A2C75FF-F096-3866-3026-7ED9E6FE2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3" t="8570" r="16031" b="3016"/>
          <a:stretch/>
        </p:blipFill>
        <p:spPr bwMode="auto">
          <a:xfrm>
            <a:off x="9955498" y="4660235"/>
            <a:ext cx="881744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BF4EACA4-9B12-CBD7-D61D-A860656968E1}"/>
              </a:ext>
            </a:extLst>
          </p:cNvPr>
          <p:cNvSpPr/>
          <p:nvPr/>
        </p:nvSpPr>
        <p:spPr>
          <a:xfrm>
            <a:off x="2313215" y="3445371"/>
            <a:ext cx="7543800" cy="631372"/>
          </a:xfrm>
          <a:custGeom>
            <a:avLst/>
            <a:gdLst>
              <a:gd name="connsiteX0" fmla="*/ 0 w 7543800"/>
              <a:gd name="connsiteY0" fmla="*/ 97972 h 631372"/>
              <a:gd name="connsiteX1" fmla="*/ 185058 w 7543800"/>
              <a:gd name="connsiteY1" fmla="*/ 141515 h 631372"/>
              <a:gd name="connsiteX2" fmla="*/ 217715 w 7543800"/>
              <a:gd name="connsiteY2" fmla="*/ 174172 h 631372"/>
              <a:gd name="connsiteX3" fmla="*/ 304800 w 7543800"/>
              <a:gd name="connsiteY3" fmla="*/ 163286 h 631372"/>
              <a:gd name="connsiteX4" fmla="*/ 402772 w 7543800"/>
              <a:gd name="connsiteY4" fmla="*/ 87086 h 631372"/>
              <a:gd name="connsiteX5" fmla="*/ 435429 w 7543800"/>
              <a:gd name="connsiteY5" fmla="*/ 76200 h 631372"/>
              <a:gd name="connsiteX6" fmla="*/ 468086 w 7543800"/>
              <a:gd name="connsiteY6" fmla="*/ 54429 h 631372"/>
              <a:gd name="connsiteX7" fmla="*/ 522515 w 7543800"/>
              <a:gd name="connsiteY7" fmla="*/ 10886 h 631372"/>
              <a:gd name="connsiteX8" fmla="*/ 566058 w 7543800"/>
              <a:gd name="connsiteY8" fmla="*/ 0 h 631372"/>
              <a:gd name="connsiteX9" fmla="*/ 718458 w 7543800"/>
              <a:gd name="connsiteY9" fmla="*/ 10886 h 631372"/>
              <a:gd name="connsiteX10" fmla="*/ 783772 w 7543800"/>
              <a:gd name="connsiteY10" fmla="*/ 32657 h 631372"/>
              <a:gd name="connsiteX11" fmla="*/ 816429 w 7543800"/>
              <a:gd name="connsiteY11" fmla="*/ 43543 h 631372"/>
              <a:gd name="connsiteX12" fmla="*/ 849086 w 7543800"/>
              <a:gd name="connsiteY12" fmla="*/ 54429 h 631372"/>
              <a:gd name="connsiteX13" fmla="*/ 892629 w 7543800"/>
              <a:gd name="connsiteY13" fmla="*/ 65315 h 631372"/>
              <a:gd name="connsiteX14" fmla="*/ 1045029 w 7543800"/>
              <a:gd name="connsiteY14" fmla="*/ 54429 h 631372"/>
              <a:gd name="connsiteX15" fmla="*/ 1132115 w 7543800"/>
              <a:gd name="connsiteY15" fmla="*/ 32657 h 631372"/>
              <a:gd name="connsiteX16" fmla="*/ 1208315 w 7543800"/>
              <a:gd name="connsiteY16" fmla="*/ 65315 h 631372"/>
              <a:gd name="connsiteX17" fmla="*/ 1251858 w 7543800"/>
              <a:gd name="connsiteY17" fmla="*/ 130629 h 631372"/>
              <a:gd name="connsiteX18" fmla="*/ 1349829 w 7543800"/>
              <a:gd name="connsiteY18" fmla="*/ 152400 h 631372"/>
              <a:gd name="connsiteX19" fmla="*/ 1415143 w 7543800"/>
              <a:gd name="connsiteY19" fmla="*/ 185057 h 631372"/>
              <a:gd name="connsiteX20" fmla="*/ 1480458 w 7543800"/>
              <a:gd name="connsiteY20" fmla="*/ 239486 h 631372"/>
              <a:gd name="connsiteX21" fmla="*/ 1621972 w 7543800"/>
              <a:gd name="connsiteY21" fmla="*/ 272143 h 631372"/>
              <a:gd name="connsiteX22" fmla="*/ 1730829 w 7543800"/>
              <a:gd name="connsiteY22" fmla="*/ 304800 h 631372"/>
              <a:gd name="connsiteX23" fmla="*/ 1774372 w 7543800"/>
              <a:gd name="connsiteY23" fmla="*/ 315686 h 631372"/>
              <a:gd name="connsiteX24" fmla="*/ 1872343 w 7543800"/>
              <a:gd name="connsiteY24" fmla="*/ 293915 h 631372"/>
              <a:gd name="connsiteX25" fmla="*/ 1948543 w 7543800"/>
              <a:gd name="connsiteY25" fmla="*/ 206829 h 631372"/>
              <a:gd name="connsiteX26" fmla="*/ 2002972 w 7543800"/>
              <a:gd name="connsiteY26" fmla="*/ 141515 h 631372"/>
              <a:gd name="connsiteX27" fmla="*/ 2013858 w 7543800"/>
              <a:gd name="connsiteY27" fmla="*/ 108857 h 631372"/>
              <a:gd name="connsiteX28" fmla="*/ 2079172 w 7543800"/>
              <a:gd name="connsiteY28" fmla="*/ 54429 h 631372"/>
              <a:gd name="connsiteX29" fmla="*/ 2100943 w 7543800"/>
              <a:gd name="connsiteY29" fmla="*/ 32657 h 631372"/>
              <a:gd name="connsiteX30" fmla="*/ 2166258 w 7543800"/>
              <a:gd name="connsiteY30" fmla="*/ 10886 h 631372"/>
              <a:gd name="connsiteX31" fmla="*/ 2286000 w 7543800"/>
              <a:gd name="connsiteY31" fmla="*/ 43543 h 631372"/>
              <a:gd name="connsiteX32" fmla="*/ 2329543 w 7543800"/>
              <a:gd name="connsiteY32" fmla="*/ 54429 h 631372"/>
              <a:gd name="connsiteX33" fmla="*/ 2362200 w 7543800"/>
              <a:gd name="connsiteY33" fmla="*/ 65315 h 631372"/>
              <a:gd name="connsiteX34" fmla="*/ 2438400 w 7543800"/>
              <a:gd name="connsiteY34" fmla="*/ 87086 h 631372"/>
              <a:gd name="connsiteX35" fmla="*/ 2579915 w 7543800"/>
              <a:gd name="connsiteY35" fmla="*/ 76200 h 631372"/>
              <a:gd name="connsiteX36" fmla="*/ 2623458 w 7543800"/>
              <a:gd name="connsiteY36" fmla="*/ 54429 h 631372"/>
              <a:gd name="connsiteX37" fmla="*/ 2656115 w 7543800"/>
              <a:gd name="connsiteY37" fmla="*/ 43543 h 631372"/>
              <a:gd name="connsiteX38" fmla="*/ 2895600 w 7543800"/>
              <a:gd name="connsiteY38" fmla="*/ 54429 h 631372"/>
              <a:gd name="connsiteX39" fmla="*/ 2928258 w 7543800"/>
              <a:gd name="connsiteY39" fmla="*/ 65315 h 631372"/>
              <a:gd name="connsiteX40" fmla="*/ 2971800 w 7543800"/>
              <a:gd name="connsiteY40" fmla="*/ 76200 h 631372"/>
              <a:gd name="connsiteX41" fmla="*/ 3080658 w 7543800"/>
              <a:gd name="connsiteY41" fmla="*/ 87086 h 631372"/>
              <a:gd name="connsiteX42" fmla="*/ 3145972 w 7543800"/>
              <a:gd name="connsiteY42" fmla="*/ 108857 h 631372"/>
              <a:gd name="connsiteX43" fmla="*/ 3200400 w 7543800"/>
              <a:gd name="connsiteY43" fmla="*/ 152400 h 631372"/>
              <a:gd name="connsiteX44" fmla="*/ 3243943 w 7543800"/>
              <a:gd name="connsiteY44" fmla="*/ 163286 h 631372"/>
              <a:gd name="connsiteX45" fmla="*/ 3341915 w 7543800"/>
              <a:gd name="connsiteY45" fmla="*/ 152400 h 631372"/>
              <a:gd name="connsiteX46" fmla="*/ 3429000 w 7543800"/>
              <a:gd name="connsiteY46" fmla="*/ 130629 h 631372"/>
              <a:gd name="connsiteX47" fmla="*/ 3494315 w 7543800"/>
              <a:gd name="connsiteY47" fmla="*/ 141515 h 631372"/>
              <a:gd name="connsiteX48" fmla="*/ 3526972 w 7543800"/>
              <a:gd name="connsiteY48" fmla="*/ 152400 h 631372"/>
              <a:gd name="connsiteX49" fmla="*/ 3548743 w 7543800"/>
              <a:gd name="connsiteY49" fmla="*/ 108857 h 631372"/>
              <a:gd name="connsiteX50" fmla="*/ 3592286 w 7543800"/>
              <a:gd name="connsiteY50" fmla="*/ 119743 h 631372"/>
              <a:gd name="connsiteX51" fmla="*/ 3624943 w 7543800"/>
              <a:gd name="connsiteY51" fmla="*/ 130629 h 631372"/>
              <a:gd name="connsiteX52" fmla="*/ 3722915 w 7543800"/>
              <a:gd name="connsiteY52" fmla="*/ 141515 h 631372"/>
              <a:gd name="connsiteX53" fmla="*/ 3777343 w 7543800"/>
              <a:gd name="connsiteY53" fmla="*/ 152400 h 631372"/>
              <a:gd name="connsiteX54" fmla="*/ 3820886 w 7543800"/>
              <a:gd name="connsiteY54" fmla="*/ 174172 h 631372"/>
              <a:gd name="connsiteX55" fmla="*/ 3853543 w 7543800"/>
              <a:gd name="connsiteY55" fmla="*/ 185057 h 631372"/>
              <a:gd name="connsiteX56" fmla="*/ 3886200 w 7543800"/>
              <a:gd name="connsiteY56" fmla="*/ 206829 h 631372"/>
              <a:gd name="connsiteX57" fmla="*/ 3995058 w 7543800"/>
              <a:gd name="connsiteY57" fmla="*/ 195943 h 631372"/>
              <a:gd name="connsiteX58" fmla="*/ 4082143 w 7543800"/>
              <a:gd name="connsiteY58" fmla="*/ 152400 h 631372"/>
              <a:gd name="connsiteX59" fmla="*/ 4114800 w 7543800"/>
              <a:gd name="connsiteY59" fmla="*/ 141515 h 631372"/>
              <a:gd name="connsiteX60" fmla="*/ 4278086 w 7543800"/>
              <a:gd name="connsiteY60" fmla="*/ 163286 h 631372"/>
              <a:gd name="connsiteX61" fmla="*/ 4310743 w 7543800"/>
              <a:gd name="connsiteY61" fmla="*/ 185057 h 631372"/>
              <a:gd name="connsiteX62" fmla="*/ 4397829 w 7543800"/>
              <a:gd name="connsiteY62" fmla="*/ 206829 h 631372"/>
              <a:gd name="connsiteX63" fmla="*/ 4484915 w 7543800"/>
              <a:gd name="connsiteY63" fmla="*/ 195943 h 631372"/>
              <a:gd name="connsiteX64" fmla="*/ 4528458 w 7543800"/>
              <a:gd name="connsiteY64" fmla="*/ 185057 h 631372"/>
              <a:gd name="connsiteX65" fmla="*/ 4604658 w 7543800"/>
              <a:gd name="connsiteY65" fmla="*/ 174172 h 631372"/>
              <a:gd name="connsiteX66" fmla="*/ 4789715 w 7543800"/>
              <a:gd name="connsiteY66" fmla="*/ 174172 h 631372"/>
              <a:gd name="connsiteX67" fmla="*/ 4974772 w 7543800"/>
              <a:gd name="connsiteY67" fmla="*/ 195943 h 631372"/>
              <a:gd name="connsiteX68" fmla="*/ 5018315 w 7543800"/>
              <a:gd name="connsiteY68" fmla="*/ 217715 h 631372"/>
              <a:gd name="connsiteX69" fmla="*/ 5050972 w 7543800"/>
              <a:gd name="connsiteY69" fmla="*/ 239486 h 631372"/>
              <a:gd name="connsiteX70" fmla="*/ 5159829 w 7543800"/>
              <a:gd name="connsiteY70" fmla="*/ 261257 h 631372"/>
              <a:gd name="connsiteX71" fmla="*/ 5279572 w 7543800"/>
              <a:gd name="connsiteY71" fmla="*/ 283029 h 631372"/>
              <a:gd name="connsiteX72" fmla="*/ 5355772 w 7543800"/>
              <a:gd name="connsiteY72" fmla="*/ 315686 h 631372"/>
              <a:gd name="connsiteX73" fmla="*/ 5431972 w 7543800"/>
              <a:gd name="connsiteY73" fmla="*/ 348343 h 631372"/>
              <a:gd name="connsiteX74" fmla="*/ 5497286 w 7543800"/>
              <a:gd name="connsiteY74" fmla="*/ 381000 h 631372"/>
              <a:gd name="connsiteX75" fmla="*/ 5529943 w 7543800"/>
              <a:gd name="connsiteY75" fmla="*/ 402772 h 631372"/>
              <a:gd name="connsiteX76" fmla="*/ 5562600 w 7543800"/>
              <a:gd name="connsiteY76" fmla="*/ 413657 h 631372"/>
              <a:gd name="connsiteX77" fmla="*/ 5649686 w 7543800"/>
              <a:gd name="connsiteY77" fmla="*/ 435429 h 631372"/>
              <a:gd name="connsiteX78" fmla="*/ 5747658 w 7543800"/>
              <a:gd name="connsiteY78" fmla="*/ 457200 h 631372"/>
              <a:gd name="connsiteX79" fmla="*/ 5780315 w 7543800"/>
              <a:gd name="connsiteY79" fmla="*/ 478972 h 631372"/>
              <a:gd name="connsiteX80" fmla="*/ 5802086 w 7543800"/>
              <a:gd name="connsiteY80" fmla="*/ 522515 h 631372"/>
              <a:gd name="connsiteX81" fmla="*/ 5834743 w 7543800"/>
              <a:gd name="connsiteY81" fmla="*/ 566057 h 631372"/>
              <a:gd name="connsiteX82" fmla="*/ 5856515 w 7543800"/>
              <a:gd name="connsiteY82" fmla="*/ 598715 h 631372"/>
              <a:gd name="connsiteX83" fmla="*/ 5965372 w 7543800"/>
              <a:gd name="connsiteY83" fmla="*/ 631372 h 631372"/>
              <a:gd name="connsiteX84" fmla="*/ 6204858 w 7543800"/>
              <a:gd name="connsiteY84" fmla="*/ 620486 h 631372"/>
              <a:gd name="connsiteX85" fmla="*/ 6248400 w 7543800"/>
              <a:gd name="connsiteY85" fmla="*/ 566057 h 631372"/>
              <a:gd name="connsiteX86" fmla="*/ 6357258 w 7543800"/>
              <a:gd name="connsiteY86" fmla="*/ 511629 h 631372"/>
              <a:gd name="connsiteX87" fmla="*/ 6400800 w 7543800"/>
              <a:gd name="connsiteY87" fmla="*/ 489857 h 631372"/>
              <a:gd name="connsiteX88" fmla="*/ 6433458 w 7543800"/>
              <a:gd name="connsiteY88" fmla="*/ 468086 h 631372"/>
              <a:gd name="connsiteX89" fmla="*/ 6509658 w 7543800"/>
              <a:gd name="connsiteY89" fmla="*/ 446315 h 631372"/>
              <a:gd name="connsiteX90" fmla="*/ 6651172 w 7543800"/>
              <a:gd name="connsiteY90" fmla="*/ 457200 h 631372"/>
              <a:gd name="connsiteX91" fmla="*/ 6716486 w 7543800"/>
              <a:gd name="connsiteY91" fmla="*/ 478972 h 631372"/>
              <a:gd name="connsiteX92" fmla="*/ 6879772 w 7543800"/>
              <a:gd name="connsiteY92" fmla="*/ 446315 h 631372"/>
              <a:gd name="connsiteX93" fmla="*/ 6923315 w 7543800"/>
              <a:gd name="connsiteY93" fmla="*/ 402772 h 631372"/>
              <a:gd name="connsiteX94" fmla="*/ 6988629 w 7543800"/>
              <a:gd name="connsiteY94" fmla="*/ 337457 h 631372"/>
              <a:gd name="connsiteX95" fmla="*/ 7021286 w 7543800"/>
              <a:gd name="connsiteY95" fmla="*/ 304800 h 631372"/>
              <a:gd name="connsiteX96" fmla="*/ 7141029 w 7543800"/>
              <a:gd name="connsiteY96" fmla="*/ 272143 h 631372"/>
              <a:gd name="connsiteX97" fmla="*/ 7173686 w 7543800"/>
              <a:gd name="connsiteY97" fmla="*/ 261257 h 631372"/>
              <a:gd name="connsiteX98" fmla="*/ 7543800 w 7543800"/>
              <a:gd name="connsiteY98" fmla="*/ 261257 h 63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43800" h="631372">
                <a:moveTo>
                  <a:pt x="0" y="97972"/>
                </a:moveTo>
                <a:cubicBezTo>
                  <a:pt x="94011" y="111402"/>
                  <a:pt x="127892" y="93877"/>
                  <a:pt x="185058" y="141515"/>
                </a:cubicBezTo>
                <a:cubicBezTo>
                  <a:pt x="196885" y="151370"/>
                  <a:pt x="206829" y="163286"/>
                  <a:pt x="217715" y="174172"/>
                </a:cubicBezTo>
                <a:cubicBezTo>
                  <a:pt x="246743" y="170543"/>
                  <a:pt x="277250" y="173125"/>
                  <a:pt x="304800" y="163286"/>
                </a:cubicBezTo>
                <a:cubicBezTo>
                  <a:pt x="398445" y="129841"/>
                  <a:pt x="342481" y="127280"/>
                  <a:pt x="402772" y="87086"/>
                </a:cubicBezTo>
                <a:cubicBezTo>
                  <a:pt x="412319" y="80721"/>
                  <a:pt x="425166" y="81332"/>
                  <a:pt x="435429" y="76200"/>
                </a:cubicBezTo>
                <a:cubicBezTo>
                  <a:pt x="447131" y="70349"/>
                  <a:pt x="457870" y="62602"/>
                  <a:pt x="468086" y="54429"/>
                </a:cubicBezTo>
                <a:cubicBezTo>
                  <a:pt x="495098" y="32820"/>
                  <a:pt x="486432" y="26350"/>
                  <a:pt x="522515" y="10886"/>
                </a:cubicBezTo>
                <a:cubicBezTo>
                  <a:pt x="536266" y="4993"/>
                  <a:pt x="551544" y="3629"/>
                  <a:pt x="566058" y="0"/>
                </a:cubicBezTo>
                <a:cubicBezTo>
                  <a:pt x="616858" y="3629"/>
                  <a:pt x="668092" y="3331"/>
                  <a:pt x="718458" y="10886"/>
                </a:cubicBezTo>
                <a:cubicBezTo>
                  <a:pt x="741153" y="14290"/>
                  <a:pt x="762001" y="25400"/>
                  <a:pt x="783772" y="32657"/>
                </a:cubicBezTo>
                <a:lnTo>
                  <a:pt x="816429" y="43543"/>
                </a:lnTo>
                <a:cubicBezTo>
                  <a:pt x="827315" y="47172"/>
                  <a:pt x="837954" y="51646"/>
                  <a:pt x="849086" y="54429"/>
                </a:cubicBezTo>
                <a:lnTo>
                  <a:pt x="892629" y="65315"/>
                </a:lnTo>
                <a:cubicBezTo>
                  <a:pt x="943429" y="61686"/>
                  <a:pt x="994567" y="61310"/>
                  <a:pt x="1045029" y="54429"/>
                </a:cubicBezTo>
                <a:cubicBezTo>
                  <a:pt x="1074677" y="50386"/>
                  <a:pt x="1132115" y="32657"/>
                  <a:pt x="1132115" y="32657"/>
                </a:cubicBezTo>
                <a:cubicBezTo>
                  <a:pt x="1178127" y="41860"/>
                  <a:pt x="1183711" y="32510"/>
                  <a:pt x="1208315" y="65315"/>
                </a:cubicBezTo>
                <a:cubicBezTo>
                  <a:pt x="1224015" y="86248"/>
                  <a:pt x="1227035" y="122354"/>
                  <a:pt x="1251858" y="130629"/>
                </a:cubicBezTo>
                <a:cubicBezTo>
                  <a:pt x="1305454" y="148495"/>
                  <a:pt x="1273197" y="139629"/>
                  <a:pt x="1349829" y="152400"/>
                </a:cubicBezTo>
                <a:cubicBezTo>
                  <a:pt x="1384321" y="163898"/>
                  <a:pt x="1384998" y="160941"/>
                  <a:pt x="1415143" y="185057"/>
                </a:cubicBezTo>
                <a:cubicBezTo>
                  <a:pt x="1448414" y="211674"/>
                  <a:pt x="1431055" y="214785"/>
                  <a:pt x="1480458" y="239486"/>
                </a:cubicBezTo>
                <a:cubicBezTo>
                  <a:pt x="1533984" y="266249"/>
                  <a:pt x="1563448" y="261502"/>
                  <a:pt x="1621972" y="272143"/>
                </a:cubicBezTo>
                <a:cubicBezTo>
                  <a:pt x="1685314" y="283660"/>
                  <a:pt x="1655102" y="285868"/>
                  <a:pt x="1730829" y="304800"/>
                </a:cubicBezTo>
                <a:lnTo>
                  <a:pt x="1774372" y="315686"/>
                </a:lnTo>
                <a:cubicBezTo>
                  <a:pt x="1807029" y="308429"/>
                  <a:pt x="1842421" y="308876"/>
                  <a:pt x="1872343" y="293915"/>
                </a:cubicBezTo>
                <a:cubicBezTo>
                  <a:pt x="1920800" y="269686"/>
                  <a:pt x="1920302" y="240719"/>
                  <a:pt x="1948543" y="206829"/>
                </a:cubicBezTo>
                <a:cubicBezTo>
                  <a:pt x="2018396" y="123005"/>
                  <a:pt x="1948912" y="222603"/>
                  <a:pt x="2002972" y="141515"/>
                </a:cubicBezTo>
                <a:cubicBezTo>
                  <a:pt x="2006601" y="130629"/>
                  <a:pt x="2007493" y="118405"/>
                  <a:pt x="2013858" y="108857"/>
                </a:cubicBezTo>
                <a:cubicBezTo>
                  <a:pt x="2036023" y="75609"/>
                  <a:pt x="2050484" y="77380"/>
                  <a:pt x="2079172" y="54429"/>
                </a:cubicBezTo>
                <a:cubicBezTo>
                  <a:pt x="2087186" y="48018"/>
                  <a:pt x="2091763" y="37247"/>
                  <a:pt x="2100943" y="32657"/>
                </a:cubicBezTo>
                <a:cubicBezTo>
                  <a:pt x="2121469" y="22394"/>
                  <a:pt x="2166258" y="10886"/>
                  <a:pt x="2166258" y="10886"/>
                </a:cubicBezTo>
                <a:cubicBezTo>
                  <a:pt x="2366286" y="35890"/>
                  <a:pt x="2184298" y="-43"/>
                  <a:pt x="2286000" y="43543"/>
                </a:cubicBezTo>
                <a:cubicBezTo>
                  <a:pt x="2299751" y="49436"/>
                  <a:pt x="2315158" y="50319"/>
                  <a:pt x="2329543" y="54429"/>
                </a:cubicBezTo>
                <a:cubicBezTo>
                  <a:pt x="2340576" y="57581"/>
                  <a:pt x="2351167" y="62163"/>
                  <a:pt x="2362200" y="65315"/>
                </a:cubicBezTo>
                <a:cubicBezTo>
                  <a:pt x="2457881" y="92652"/>
                  <a:pt x="2360100" y="60985"/>
                  <a:pt x="2438400" y="87086"/>
                </a:cubicBezTo>
                <a:cubicBezTo>
                  <a:pt x="2485572" y="83457"/>
                  <a:pt x="2533324" y="84422"/>
                  <a:pt x="2579915" y="76200"/>
                </a:cubicBezTo>
                <a:cubicBezTo>
                  <a:pt x="2595896" y="73380"/>
                  <a:pt x="2608543" y="60821"/>
                  <a:pt x="2623458" y="54429"/>
                </a:cubicBezTo>
                <a:cubicBezTo>
                  <a:pt x="2634005" y="49909"/>
                  <a:pt x="2645229" y="47172"/>
                  <a:pt x="2656115" y="43543"/>
                </a:cubicBezTo>
                <a:cubicBezTo>
                  <a:pt x="2735943" y="47172"/>
                  <a:pt x="2815944" y="48056"/>
                  <a:pt x="2895600" y="54429"/>
                </a:cubicBezTo>
                <a:cubicBezTo>
                  <a:pt x="2907038" y="55344"/>
                  <a:pt x="2917225" y="62163"/>
                  <a:pt x="2928258" y="65315"/>
                </a:cubicBezTo>
                <a:cubicBezTo>
                  <a:pt x="2942643" y="69425"/>
                  <a:pt x="2956990" y="74084"/>
                  <a:pt x="2971800" y="76200"/>
                </a:cubicBezTo>
                <a:cubicBezTo>
                  <a:pt x="3007900" y="81357"/>
                  <a:pt x="3044372" y="83457"/>
                  <a:pt x="3080658" y="87086"/>
                </a:cubicBezTo>
                <a:cubicBezTo>
                  <a:pt x="3102429" y="94343"/>
                  <a:pt x="3129745" y="92629"/>
                  <a:pt x="3145972" y="108857"/>
                </a:cubicBezTo>
                <a:cubicBezTo>
                  <a:pt x="3163530" y="126416"/>
                  <a:pt x="3176367" y="142100"/>
                  <a:pt x="3200400" y="152400"/>
                </a:cubicBezTo>
                <a:cubicBezTo>
                  <a:pt x="3214151" y="158293"/>
                  <a:pt x="3229429" y="159657"/>
                  <a:pt x="3243943" y="163286"/>
                </a:cubicBezTo>
                <a:cubicBezTo>
                  <a:pt x="3276600" y="159657"/>
                  <a:pt x="3309557" y="158110"/>
                  <a:pt x="3341915" y="152400"/>
                </a:cubicBezTo>
                <a:cubicBezTo>
                  <a:pt x="3371381" y="147200"/>
                  <a:pt x="3429000" y="130629"/>
                  <a:pt x="3429000" y="130629"/>
                </a:cubicBezTo>
                <a:cubicBezTo>
                  <a:pt x="3450772" y="134258"/>
                  <a:pt x="3472769" y="136727"/>
                  <a:pt x="3494315" y="141515"/>
                </a:cubicBezTo>
                <a:cubicBezTo>
                  <a:pt x="3505516" y="144004"/>
                  <a:pt x="3517133" y="158304"/>
                  <a:pt x="3526972" y="152400"/>
                </a:cubicBezTo>
                <a:cubicBezTo>
                  <a:pt x="3540887" y="144051"/>
                  <a:pt x="3541486" y="123371"/>
                  <a:pt x="3548743" y="108857"/>
                </a:cubicBezTo>
                <a:cubicBezTo>
                  <a:pt x="3563257" y="112486"/>
                  <a:pt x="3577901" y="115633"/>
                  <a:pt x="3592286" y="119743"/>
                </a:cubicBezTo>
                <a:cubicBezTo>
                  <a:pt x="3603319" y="122895"/>
                  <a:pt x="3613625" y="128743"/>
                  <a:pt x="3624943" y="130629"/>
                </a:cubicBezTo>
                <a:cubicBezTo>
                  <a:pt x="3657354" y="136031"/>
                  <a:pt x="3690387" y="136868"/>
                  <a:pt x="3722915" y="141515"/>
                </a:cubicBezTo>
                <a:cubicBezTo>
                  <a:pt x="3741231" y="144132"/>
                  <a:pt x="3759200" y="148772"/>
                  <a:pt x="3777343" y="152400"/>
                </a:cubicBezTo>
                <a:cubicBezTo>
                  <a:pt x="3791857" y="159657"/>
                  <a:pt x="3805970" y="167780"/>
                  <a:pt x="3820886" y="174172"/>
                </a:cubicBezTo>
                <a:cubicBezTo>
                  <a:pt x="3831433" y="178692"/>
                  <a:pt x="3843280" y="179925"/>
                  <a:pt x="3853543" y="185057"/>
                </a:cubicBezTo>
                <a:cubicBezTo>
                  <a:pt x="3865245" y="190908"/>
                  <a:pt x="3875314" y="199572"/>
                  <a:pt x="3886200" y="206829"/>
                </a:cubicBezTo>
                <a:cubicBezTo>
                  <a:pt x="3922486" y="203200"/>
                  <a:pt x="3959921" y="205703"/>
                  <a:pt x="3995058" y="195943"/>
                </a:cubicBezTo>
                <a:cubicBezTo>
                  <a:pt x="4026329" y="187257"/>
                  <a:pt x="4051354" y="162663"/>
                  <a:pt x="4082143" y="152400"/>
                </a:cubicBezTo>
                <a:lnTo>
                  <a:pt x="4114800" y="141515"/>
                </a:lnTo>
                <a:cubicBezTo>
                  <a:pt x="4143993" y="143948"/>
                  <a:pt x="4233619" y="141052"/>
                  <a:pt x="4278086" y="163286"/>
                </a:cubicBezTo>
                <a:cubicBezTo>
                  <a:pt x="4289788" y="169137"/>
                  <a:pt x="4298448" y="180586"/>
                  <a:pt x="4310743" y="185057"/>
                </a:cubicBezTo>
                <a:cubicBezTo>
                  <a:pt x="4338864" y="195283"/>
                  <a:pt x="4397829" y="206829"/>
                  <a:pt x="4397829" y="206829"/>
                </a:cubicBezTo>
                <a:cubicBezTo>
                  <a:pt x="4426858" y="203200"/>
                  <a:pt x="4456058" y="200753"/>
                  <a:pt x="4484915" y="195943"/>
                </a:cubicBezTo>
                <a:cubicBezTo>
                  <a:pt x="4499672" y="193483"/>
                  <a:pt x="4513738" y="187733"/>
                  <a:pt x="4528458" y="185057"/>
                </a:cubicBezTo>
                <a:cubicBezTo>
                  <a:pt x="4553702" y="180467"/>
                  <a:pt x="4579258" y="177800"/>
                  <a:pt x="4604658" y="174172"/>
                </a:cubicBezTo>
                <a:cubicBezTo>
                  <a:pt x="4684866" y="147435"/>
                  <a:pt x="4629266" y="161336"/>
                  <a:pt x="4789715" y="174172"/>
                </a:cubicBezTo>
                <a:cubicBezTo>
                  <a:pt x="4913608" y="184083"/>
                  <a:pt x="4879744" y="180104"/>
                  <a:pt x="4974772" y="195943"/>
                </a:cubicBezTo>
                <a:cubicBezTo>
                  <a:pt x="4989286" y="203200"/>
                  <a:pt x="5004226" y="209664"/>
                  <a:pt x="5018315" y="217715"/>
                </a:cubicBezTo>
                <a:cubicBezTo>
                  <a:pt x="5029674" y="224206"/>
                  <a:pt x="5038468" y="235639"/>
                  <a:pt x="5050972" y="239486"/>
                </a:cubicBezTo>
                <a:cubicBezTo>
                  <a:pt x="5086340" y="250368"/>
                  <a:pt x="5123328" y="255173"/>
                  <a:pt x="5159829" y="261257"/>
                </a:cubicBezTo>
                <a:cubicBezTo>
                  <a:pt x="5188943" y="266110"/>
                  <a:pt x="5249145" y="275422"/>
                  <a:pt x="5279572" y="283029"/>
                </a:cubicBezTo>
                <a:cubicBezTo>
                  <a:pt x="5320415" y="293240"/>
                  <a:pt x="5312161" y="296996"/>
                  <a:pt x="5355772" y="315686"/>
                </a:cubicBezTo>
                <a:cubicBezTo>
                  <a:pt x="5416827" y="341852"/>
                  <a:pt x="5359777" y="307088"/>
                  <a:pt x="5431972" y="348343"/>
                </a:cubicBezTo>
                <a:cubicBezTo>
                  <a:pt x="5491060" y="382107"/>
                  <a:pt x="5437410" y="361042"/>
                  <a:pt x="5497286" y="381000"/>
                </a:cubicBezTo>
                <a:cubicBezTo>
                  <a:pt x="5508172" y="388257"/>
                  <a:pt x="5518241" y="396921"/>
                  <a:pt x="5529943" y="402772"/>
                </a:cubicBezTo>
                <a:cubicBezTo>
                  <a:pt x="5540206" y="407904"/>
                  <a:pt x="5551530" y="410638"/>
                  <a:pt x="5562600" y="413657"/>
                </a:cubicBezTo>
                <a:cubicBezTo>
                  <a:pt x="5591468" y="421530"/>
                  <a:pt x="5620657" y="428172"/>
                  <a:pt x="5649686" y="435429"/>
                </a:cubicBezTo>
                <a:cubicBezTo>
                  <a:pt x="5711179" y="450803"/>
                  <a:pt x="5678558" y="443381"/>
                  <a:pt x="5747658" y="457200"/>
                </a:cubicBezTo>
                <a:cubicBezTo>
                  <a:pt x="5758544" y="464457"/>
                  <a:pt x="5771940" y="468921"/>
                  <a:pt x="5780315" y="478972"/>
                </a:cubicBezTo>
                <a:cubicBezTo>
                  <a:pt x="5790703" y="491438"/>
                  <a:pt x="5793485" y="508754"/>
                  <a:pt x="5802086" y="522515"/>
                </a:cubicBezTo>
                <a:cubicBezTo>
                  <a:pt x="5811702" y="537900"/>
                  <a:pt x="5824198" y="551294"/>
                  <a:pt x="5834743" y="566057"/>
                </a:cubicBezTo>
                <a:cubicBezTo>
                  <a:pt x="5842348" y="576703"/>
                  <a:pt x="5845420" y="591781"/>
                  <a:pt x="5856515" y="598715"/>
                </a:cubicBezTo>
                <a:cubicBezTo>
                  <a:pt x="5874181" y="609756"/>
                  <a:pt x="5939881" y="624999"/>
                  <a:pt x="5965372" y="631372"/>
                </a:cubicBezTo>
                <a:cubicBezTo>
                  <a:pt x="6045201" y="627743"/>
                  <a:pt x="6125516" y="630007"/>
                  <a:pt x="6204858" y="620486"/>
                </a:cubicBezTo>
                <a:cubicBezTo>
                  <a:pt x="6273177" y="612288"/>
                  <a:pt x="6210474" y="593640"/>
                  <a:pt x="6248400" y="566057"/>
                </a:cubicBezTo>
                <a:cubicBezTo>
                  <a:pt x="6281209" y="542196"/>
                  <a:pt x="6320972" y="529772"/>
                  <a:pt x="6357258" y="511629"/>
                </a:cubicBezTo>
                <a:cubicBezTo>
                  <a:pt x="6371772" y="504372"/>
                  <a:pt x="6387298" y="498858"/>
                  <a:pt x="6400800" y="489857"/>
                </a:cubicBezTo>
                <a:cubicBezTo>
                  <a:pt x="6411686" y="482600"/>
                  <a:pt x="6421756" y="473937"/>
                  <a:pt x="6433458" y="468086"/>
                </a:cubicBezTo>
                <a:cubicBezTo>
                  <a:pt x="6449079" y="460275"/>
                  <a:pt x="6495701" y="449804"/>
                  <a:pt x="6509658" y="446315"/>
                </a:cubicBezTo>
                <a:cubicBezTo>
                  <a:pt x="6556829" y="449943"/>
                  <a:pt x="6604440" y="449821"/>
                  <a:pt x="6651172" y="457200"/>
                </a:cubicBezTo>
                <a:cubicBezTo>
                  <a:pt x="6673840" y="460779"/>
                  <a:pt x="6716486" y="478972"/>
                  <a:pt x="6716486" y="478972"/>
                </a:cubicBezTo>
                <a:cubicBezTo>
                  <a:pt x="6803415" y="471728"/>
                  <a:pt x="6827748" y="490907"/>
                  <a:pt x="6879772" y="446315"/>
                </a:cubicBezTo>
                <a:cubicBezTo>
                  <a:pt x="6895357" y="432957"/>
                  <a:pt x="6908801" y="417286"/>
                  <a:pt x="6923315" y="402772"/>
                </a:cubicBezTo>
                <a:lnTo>
                  <a:pt x="6988629" y="337457"/>
                </a:lnTo>
                <a:cubicBezTo>
                  <a:pt x="6999515" y="326571"/>
                  <a:pt x="7006190" y="307819"/>
                  <a:pt x="7021286" y="304800"/>
                </a:cubicBezTo>
                <a:cubicBezTo>
                  <a:pt x="7098218" y="289415"/>
                  <a:pt x="7058162" y="299766"/>
                  <a:pt x="7141029" y="272143"/>
                </a:cubicBezTo>
                <a:cubicBezTo>
                  <a:pt x="7151915" y="268514"/>
                  <a:pt x="7162211" y="261257"/>
                  <a:pt x="7173686" y="261257"/>
                </a:cubicBezTo>
                <a:lnTo>
                  <a:pt x="7543800" y="261257"/>
                </a:lnTo>
              </a:path>
            </a:pathLst>
          </a:custGeom>
          <a:noFill/>
          <a:ln w="28575"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C12BC-DA59-289E-D8A7-94F37BE1E424}"/>
              </a:ext>
            </a:extLst>
          </p:cNvPr>
          <p:cNvSpPr txBox="1"/>
          <p:nvPr/>
        </p:nvSpPr>
        <p:spPr>
          <a:xfrm>
            <a:off x="4168189" y="3065859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If I learn the diffusion process …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204BD66-4E82-4225-8B29-17B127128385}"/>
              </a:ext>
            </a:extLst>
          </p:cNvPr>
          <p:cNvSpPr/>
          <p:nvPr/>
        </p:nvSpPr>
        <p:spPr>
          <a:xfrm rot="10583163">
            <a:off x="2325613" y="5003398"/>
            <a:ext cx="7543800" cy="631372"/>
          </a:xfrm>
          <a:custGeom>
            <a:avLst/>
            <a:gdLst>
              <a:gd name="connsiteX0" fmla="*/ 0 w 7543800"/>
              <a:gd name="connsiteY0" fmla="*/ 97972 h 631372"/>
              <a:gd name="connsiteX1" fmla="*/ 185058 w 7543800"/>
              <a:gd name="connsiteY1" fmla="*/ 141515 h 631372"/>
              <a:gd name="connsiteX2" fmla="*/ 217715 w 7543800"/>
              <a:gd name="connsiteY2" fmla="*/ 174172 h 631372"/>
              <a:gd name="connsiteX3" fmla="*/ 304800 w 7543800"/>
              <a:gd name="connsiteY3" fmla="*/ 163286 h 631372"/>
              <a:gd name="connsiteX4" fmla="*/ 402772 w 7543800"/>
              <a:gd name="connsiteY4" fmla="*/ 87086 h 631372"/>
              <a:gd name="connsiteX5" fmla="*/ 435429 w 7543800"/>
              <a:gd name="connsiteY5" fmla="*/ 76200 h 631372"/>
              <a:gd name="connsiteX6" fmla="*/ 468086 w 7543800"/>
              <a:gd name="connsiteY6" fmla="*/ 54429 h 631372"/>
              <a:gd name="connsiteX7" fmla="*/ 522515 w 7543800"/>
              <a:gd name="connsiteY7" fmla="*/ 10886 h 631372"/>
              <a:gd name="connsiteX8" fmla="*/ 566058 w 7543800"/>
              <a:gd name="connsiteY8" fmla="*/ 0 h 631372"/>
              <a:gd name="connsiteX9" fmla="*/ 718458 w 7543800"/>
              <a:gd name="connsiteY9" fmla="*/ 10886 h 631372"/>
              <a:gd name="connsiteX10" fmla="*/ 783772 w 7543800"/>
              <a:gd name="connsiteY10" fmla="*/ 32657 h 631372"/>
              <a:gd name="connsiteX11" fmla="*/ 816429 w 7543800"/>
              <a:gd name="connsiteY11" fmla="*/ 43543 h 631372"/>
              <a:gd name="connsiteX12" fmla="*/ 849086 w 7543800"/>
              <a:gd name="connsiteY12" fmla="*/ 54429 h 631372"/>
              <a:gd name="connsiteX13" fmla="*/ 892629 w 7543800"/>
              <a:gd name="connsiteY13" fmla="*/ 65315 h 631372"/>
              <a:gd name="connsiteX14" fmla="*/ 1045029 w 7543800"/>
              <a:gd name="connsiteY14" fmla="*/ 54429 h 631372"/>
              <a:gd name="connsiteX15" fmla="*/ 1132115 w 7543800"/>
              <a:gd name="connsiteY15" fmla="*/ 32657 h 631372"/>
              <a:gd name="connsiteX16" fmla="*/ 1208315 w 7543800"/>
              <a:gd name="connsiteY16" fmla="*/ 65315 h 631372"/>
              <a:gd name="connsiteX17" fmla="*/ 1251858 w 7543800"/>
              <a:gd name="connsiteY17" fmla="*/ 130629 h 631372"/>
              <a:gd name="connsiteX18" fmla="*/ 1349829 w 7543800"/>
              <a:gd name="connsiteY18" fmla="*/ 152400 h 631372"/>
              <a:gd name="connsiteX19" fmla="*/ 1415143 w 7543800"/>
              <a:gd name="connsiteY19" fmla="*/ 185057 h 631372"/>
              <a:gd name="connsiteX20" fmla="*/ 1480458 w 7543800"/>
              <a:gd name="connsiteY20" fmla="*/ 239486 h 631372"/>
              <a:gd name="connsiteX21" fmla="*/ 1621972 w 7543800"/>
              <a:gd name="connsiteY21" fmla="*/ 272143 h 631372"/>
              <a:gd name="connsiteX22" fmla="*/ 1730829 w 7543800"/>
              <a:gd name="connsiteY22" fmla="*/ 304800 h 631372"/>
              <a:gd name="connsiteX23" fmla="*/ 1774372 w 7543800"/>
              <a:gd name="connsiteY23" fmla="*/ 315686 h 631372"/>
              <a:gd name="connsiteX24" fmla="*/ 1872343 w 7543800"/>
              <a:gd name="connsiteY24" fmla="*/ 293915 h 631372"/>
              <a:gd name="connsiteX25" fmla="*/ 1948543 w 7543800"/>
              <a:gd name="connsiteY25" fmla="*/ 206829 h 631372"/>
              <a:gd name="connsiteX26" fmla="*/ 2002972 w 7543800"/>
              <a:gd name="connsiteY26" fmla="*/ 141515 h 631372"/>
              <a:gd name="connsiteX27" fmla="*/ 2013858 w 7543800"/>
              <a:gd name="connsiteY27" fmla="*/ 108857 h 631372"/>
              <a:gd name="connsiteX28" fmla="*/ 2079172 w 7543800"/>
              <a:gd name="connsiteY28" fmla="*/ 54429 h 631372"/>
              <a:gd name="connsiteX29" fmla="*/ 2100943 w 7543800"/>
              <a:gd name="connsiteY29" fmla="*/ 32657 h 631372"/>
              <a:gd name="connsiteX30" fmla="*/ 2166258 w 7543800"/>
              <a:gd name="connsiteY30" fmla="*/ 10886 h 631372"/>
              <a:gd name="connsiteX31" fmla="*/ 2286000 w 7543800"/>
              <a:gd name="connsiteY31" fmla="*/ 43543 h 631372"/>
              <a:gd name="connsiteX32" fmla="*/ 2329543 w 7543800"/>
              <a:gd name="connsiteY32" fmla="*/ 54429 h 631372"/>
              <a:gd name="connsiteX33" fmla="*/ 2362200 w 7543800"/>
              <a:gd name="connsiteY33" fmla="*/ 65315 h 631372"/>
              <a:gd name="connsiteX34" fmla="*/ 2438400 w 7543800"/>
              <a:gd name="connsiteY34" fmla="*/ 87086 h 631372"/>
              <a:gd name="connsiteX35" fmla="*/ 2579915 w 7543800"/>
              <a:gd name="connsiteY35" fmla="*/ 76200 h 631372"/>
              <a:gd name="connsiteX36" fmla="*/ 2623458 w 7543800"/>
              <a:gd name="connsiteY36" fmla="*/ 54429 h 631372"/>
              <a:gd name="connsiteX37" fmla="*/ 2656115 w 7543800"/>
              <a:gd name="connsiteY37" fmla="*/ 43543 h 631372"/>
              <a:gd name="connsiteX38" fmla="*/ 2895600 w 7543800"/>
              <a:gd name="connsiteY38" fmla="*/ 54429 h 631372"/>
              <a:gd name="connsiteX39" fmla="*/ 2928258 w 7543800"/>
              <a:gd name="connsiteY39" fmla="*/ 65315 h 631372"/>
              <a:gd name="connsiteX40" fmla="*/ 2971800 w 7543800"/>
              <a:gd name="connsiteY40" fmla="*/ 76200 h 631372"/>
              <a:gd name="connsiteX41" fmla="*/ 3080658 w 7543800"/>
              <a:gd name="connsiteY41" fmla="*/ 87086 h 631372"/>
              <a:gd name="connsiteX42" fmla="*/ 3145972 w 7543800"/>
              <a:gd name="connsiteY42" fmla="*/ 108857 h 631372"/>
              <a:gd name="connsiteX43" fmla="*/ 3200400 w 7543800"/>
              <a:gd name="connsiteY43" fmla="*/ 152400 h 631372"/>
              <a:gd name="connsiteX44" fmla="*/ 3243943 w 7543800"/>
              <a:gd name="connsiteY44" fmla="*/ 163286 h 631372"/>
              <a:gd name="connsiteX45" fmla="*/ 3341915 w 7543800"/>
              <a:gd name="connsiteY45" fmla="*/ 152400 h 631372"/>
              <a:gd name="connsiteX46" fmla="*/ 3429000 w 7543800"/>
              <a:gd name="connsiteY46" fmla="*/ 130629 h 631372"/>
              <a:gd name="connsiteX47" fmla="*/ 3494315 w 7543800"/>
              <a:gd name="connsiteY47" fmla="*/ 141515 h 631372"/>
              <a:gd name="connsiteX48" fmla="*/ 3526972 w 7543800"/>
              <a:gd name="connsiteY48" fmla="*/ 152400 h 631372"/>
              <a:gd name="connsiteX49" fmla="*/ 3548743 w 7543800"/>
              <a:gd name="connsiteY49" fmla="*/ 108857 h 631372"/>
              <a:gd name="connsiteX50" fmla="*/ 3592286 w 7543800"/>
              <a:gd name="connsiteY50" fmla="*/ 119743 h 631372"/>
              <a:gd name="connsiteX51" fmla="*/ 3624943 w 7543800"/>
              <a:gd name="connsiteY51" fmla="*/ 130629 h 631372"/>
              <a:gd name="connsiteX52" fmla="*/ 3722915 w 7543800"/>
              <a:gd name="connsiteY52" fmla="*/ 141515 h 631372"/>
              <a:gd name="connsiteX53" fmla="*/ 3777343 w 7543800"/>
              <a:gd name="connsiteY53" fmla="*/ 152400 h 631372"/>
              <a:gd name="connsiteX54" fmla="*/ 3820886 w 7543800"/>
              <a:gd name="connsiteY54" fmla="*/ 174172 h 631372"/>
              <a:gd name="connsiteX55" fmla="*/ 3853543 w 7543800"/>
              <a:gd name="connsiteY55" fmla="*/ 185057 h 631372"/>
              <a:gd name="connsiteX56" fmla="*/ 3886200 w 7543800"/>
              <a:gd name="connsiteY56" fmla="*/ 206829 h 631372"/>
              <a:gd name="connsiteX57" fmla="*/ 3995058 w 7543800"/>
              <a:gd name="connsiteY57" fmla="*/ 195943 h 631372"/>
              <a:gd name="connsiteX58" fmla="*/ 4082143 w 7543800"/>
              <a:gd name="connsiteY58" fmla="*/ 152400 h 631372"/>
              <a:gd name="connsiteX59" fmla="*/ 4114800 w 7543800"/>
              <a:gd name="connsiteY59" fmla="*/ 141515 h 631372"/>
              <a:gd name="connsiteX60" fmla="*/ 4278086 w 7543800"/>
              <a:gd name="connsiteY60" fmla="*/ 163286 h 631372"/>
              <a:gd name="connsiteX61" fmla="*/ 4310743 w 7543800"/>
              <a:gd name="connsiteY61" fmla="*/ 185057 h 631372"/>
              <a:gd name="connsiteX62" fmla="*/ 4397829 w 7543800"/>
              <a:gd name="connsiteY62" fmla="*/ 206829 h 631372"/>
              <a:gd name="connsiteX63" fmla="*/ 4484915 w 7543800"/>
              <a:gd name="connsiteY63" fmla="*/ 195943 h 631372"/>
              <a:gd name="connsiteX64" fmla="*/ 4528458 w 7543800"/>
              <a:gd name="connsiteY64" fmla="*/ 185057 h 631372"/>
              <a:gd name="connsiteX65" fmla="*/ 4604658 w 7543800"/>
              <a:gd name="connsiteY65" fmla="*/ 174172 h 631372"/>
              <a:gd name="connsiteX66" fmla="*/ 4789715 w 7543800"/>
              <a:gd name="connsiteY66" fmla="*/ 174172 h 631372"/>
              <a:gd name="connsiteX67" fmla="*/ 4974772 w 7543800"/>
              <a:gd name="connsiteY67" fmla="*/ 195943 h 631372"/>
              <a:gd name="connsiteX68" fmla="*/ 5018315 w 7543800"/>
              <a:gd name="connsiteY68" fmla="*/ 217715 h 631372"/>
              <a:gd name="connsiteX69" fmla="*/ 5050972 w 7543800"/>
              <a:gd name="connsiteY69" fmla="*/ 239486 h 631372"/>
              <a:gd name="connsiteX70" fmla="*/ 5159829 w 7543800"/>
              <a:gd name="connsiteY70" fmla="*/ 261257 h 631372"/>
              <a:gd name="connsiteX71" fmla="*/ 5279572 w 7543800"/>
              <a:gd name="connsiteY71" fmla="*/ 283029 h 631372"/>
              <a:gd name="connsiteX72" fmla="*/ 5355772 w 7543800"/>
              <a:gd name="connsiteY72" fmla="*/ 315686 h 631372"/>
              <a:gd name="connsiteX73" fmla="*/ 5431972 w 7543800"/>
              <a:gd name="connsiteY73" fmla="*/ 348343 h 631372"/>
              <a:gd name="connsiteX74" fmla="*/ 5497286 w 7543800"/>
              <a:gd name="connsiteY74" fmla="*/ 381000 h 631372"/>
              <a:gd name="connsiteX75" fmla="*/ 5529943 w 7543800"/>
              <a:gd name="connsiteY75" fmla="*/ 402772 h 631372"/>
              <a:gd name="connsiteX76" fmla="*/ 5562600 w 7543800"/>
              <a:gd name="connsiteY76" fmla="*/ 413657 h 631372"/>
              <a:gd name="connsiteX77" fmla="*/ 5649686 w 7543800"/>
              <a:gd name="connsiteY77" fmla="*/ 435429 h 631372"/>
              <a:gd name="connsiteX78" fmla="*/ 5747658 w 7543800"/>
              <a:gd name="connsiteY78" fmla="*/ 457200 h 631372"/>
              <a:gd name="connsiteX79" fmla="*/ 5780315 w 7543800"/>
              <a:gd name="connsiteY79" fmla="*/ 478972 h 631372"/>
              <a:gd name="connsiteX80" fmla="*/ 5802086 w 7543800"/>
              <a:gd name="connsiteY80" fmla="*/ 522515 h 631372"/>
              <a:gd name="connsiteX81" fmla="*/ 5834743 w 7543800"/>
              <a:gd name="connsiteY81" fmla="*/ 566057 h 631372"/>
              <a:gd name="connsiteX82" fmla="*/ 5856515 w 7543800"/>
              <a:gd name="connsiteY82" fmla="*/ 598715 h 631372"/>
              <a:gd name="connsiteX83" fmla="*/ 5965372 w 7543800"/>
              <a:gd name="connsiteY83" fmla="*/ 631372 h 631372"/>
              <a:gd name="connsiteX84" fmla="*/ 6204858 w 7543800"/>
              <a:gd name="connsiteY84" fmla="*/ 620486 h 631372"/>
              <a:gd name="connsiteX85" fmla="*/ 6248400 w 7543800"/>
              <a:gd name="connsiteY85" fmla="*/ 566057 h 631372"/>
              <a:gd name="connsiteX86" fmla="*/ 6357258 w 7543800"/>
              <a:gd name="connsiteY86" fmla="*/ 511629 h 631372"/>
              <a:gd name="connsiteX87" fmla="*/ 6400800 w 7543800"/>
              <a:gd name="connsiteY87" fmla="*/ 489857 h 631372"/>
              <a:gd name="connsiteX88" fmla="*/ 6433458 w 7543800"/>
              <a:gd name="connsiteY88" fmla="*/ 468086 h 631372"/>
              <a:gd name="connsiteX89" fmla="*/ 6509658 w 7543800"/>
              <a:gd name="connsiteY89" fmla="*/ 446315 h 631372"/>
              <a:gd name="connsiteX90" fmla="*/ 6651172 w 7543800"/>
              <a:gd name="connsiteY90" fmla="*/ 457200 h 631372"/>
              <a:gd name="connsiteX91" fmla="*/ 6716486 w 7543800"/>
              <a:gd name="connsiteY91" fmla="*/ 478972 h 631372"/>
              <a:gd name="connsiteX92" fmla="*/ 6879772 w 7543800"/>
              <a:gd name="connsiteY92" fmla="*/ 446315 h 631372"/>
              <a:gd name="connsiteX93" fmla="*/ 6923315 w 7543800"/>
              <a:gd name="connsiteY93" fmla="*/ 402772 h 631372"/>
              <a:gd name="connsiteX94" fmla="*/ 6988629 w 7543800"/>
              <a:gd name="connsiteY94" fmla="*/ 337457 h 631372"/>
              <a:gd name="connsiteX95" fmla="*/ 7021286 w 7543800"/>
              <a:gd name="connsiteY95" fmla="*/ 304800 h 631372"/>
              <a:gd name="connsiteX96" fmla="*/ 7141029 w 7543800"/>
              <a:gd name="connsiteY96" fmla="*/ 272143 h 631372"/>
              <a:gd name="connsiteX97" fmla="*/ 7173686 w 7543800"/>
              <a:gd name="connsiteY97" fmla="*/ 261257 h 631372"/>
              <a:gd name="connsiteX98" fmla="*/ 7543800 w 7543800"/>
              <a:gd name="connsiteY98" fmla="*/ 261257 h 63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43800" h="631372">
                <a:moveTo>
                  <a:pt x="0" y="97972"/>
                </a:moveTo>
                <a:cubicBezTo>
                  <a:pt x="94011" y="111402"/>
                  <a:pt x="127892" y="93877"/>
                  <a:pt x="185058" y="141515"/>
                </a:cubicBezTo>
                <a:cubicBezTo>
                  <a:pt x="196885" y="151370"/>
                  <a:pt x="206829" y="163286"/>
                  <a:pt x="217715" y="174172"/>
                </a:cubicBezTo>
                <a:cubicBezTo>
                  <a:pt x="246743" y="170543"/>
                  <a:pt x="277250" y="173125"/>
                  <a:pt x="304800" y="163286"/>
                </a:cubicBezTo>
                <a:cubicBezTo>
                  <a:pt x="398445" y="129841"/>
                  <a:pt x="342481" y="127280"/>
                  <a:pt x="402772" y="87086"/>
                </a:cubicBezTo>
                <a:cubicBezTo>
                  <a:pt x="412319" y="80721"/>
                  <a:pt x="425166" y="81332"/>
                  <a:pt x="435429" y="76200"/>
                </a:cubicBezTo>
                <a:cubicBezTo>
                  <a:pt x="447131" y="70349"/>
                  <a:pt x="457870" y="62602"/>
                  <a:pt x="468086" y="54429"/>
                </a:cubicBezTo>
                <a:cubicBezTo>
                  <a:pt x="495098" y="32820"/>
                  <a:pt x="486432" y="26350"/>
                  <a:pt x="522515" y="10886"/>
                </a:cubicBezTo>
                <a:cubicBezTo>
                  <a:pt x="536266" y="4993"/>
                  <a:pt x="551544" y="3629"/>
                  <a:pt x="566058" y="0"/>
                </a:cubicBezTo>
                <a:cubicBezTo>
                  <a:pt x="616858" y="3629"/>
                  <a:pt x="668092" y="3331"/>
                  <a:pt x="718458" y="10886"/>
                </a:cubicBezTo>
                <a:cubicBezTo>
                  <a:pt x="741153" y="14290"/>
                  <a:pt x="762001" y="25400"/>
                  <a:pt x="783772" y="32657"/>
                </a:cubicBezTo>
                <a:lnTo>
                  <a:pt x="816429" y="43543"/>
                </a:lnTo>
                <a:cubicBezTo>
                  <a:pt x="827315" y="47172"/>
                  <a:pt x="837954" y="51646"/>
                  <a:pt x="849086" y="54429"/>
                </a:cubicBezTo>
                <a:lnTo>
                  <a:pt x="892629" y="65315"/>
                </a:lnTo>
                <a:cubicBezTo>
                  <a:pt x="943429" y="61686"/>
                  <a:pt x="994567" y="61310"/>
                  <a:pt x="1045029" y="54429"/>
                </a:cubicBezTo>
                <a:cubicBezTo>
                  <a:pt x="1074677" y="50386"/>
                  <a:pt x="1132115" y="32657"/>
                  <a:pt x="1132115" y="32657"/>
                </a:cubicBezTo>
                <a:cubicBezTo>
                  <a:pt x="1178127" y="41860"/>
                  <a:pt x="1183711" y="32510"/>
                  <a:pt x="1208315" y="65315"/>
                </a:cubicBezTo>
                <a:cubicBezTo>
                  <a:pt x="1224015" y="86248"/>
                  <a:pt x="1227035" y="122354"/>
                  <a:pt x="1251858" y="130629"/>
                </a:cubicBezTo>
                <a:cubicBezTo>
                  <a:pt x="1305454" y="148495"/>
                  <a:pt x="1273197" y="139629"/>
                  <a:pt x="1349829" y="152400"/>
                </a:cubicBezTo>
                <a:cubicBezTo>
                  <a:pt x="1384321" y="163898"/>
                  <a:pt x="1384998" y="160941"/>
                  <a:pt x="1415143" y="185057"/>
                </a:cubicBezTo>
                <a:cubicBezTo>
                  <a:pt x="1448414" y="211674"/>
                  <a:pt x="1431055" y="214785"/>
                  <a:pt x="1480458" y="239486"/>
                </a:cubicBezTo>
                <a:cubicBezTo>
                  <a:pt x="1533984" y="266249"/>
                  <a:pt x="1563448" y="261502"/>
                  <a:pt x="1621972" y="272143"/>
                </a:cubicBezTo>
                <a:cubicBezTo>
                  <a:pt x="1685314" y="283660"/>
                  <a:pt x="1655102" y="285868"/>
                  <a:pt x="1730829" y="304800"/>
                </a:cubicBezTo>
                <a:lnTo>
                  <a:pt x="1774372" y="315686"/>
                </a:lnTo>
                <a:cubicBezTo>
                  <a:pt x="1807029" y="308429"/>
                  <a:pt x="1842421" y="308876"/>
                  <a:pt x="1872343" y="293915"/>
                </a:cubicBezTo>
                <a:cubicBezTo>
                  <a:pt x="1920800" y="269686"/>
                  <a:pt x="1920302" y="240719"/>
                  <a:pt x="1948543" y="206829"/>
                </a:cubicBezTo>
                <a:cubicBezTo>
                  <a:pt x="2018396" y="123005"/>
                  <a:pt x="1948912" y="222603"/>
                  <a:pt x="2002972" y="141515"/>
                </a:cubicBezTo>
                <a:cubicBezTo>
                  <a:pt x="2006601" y="130629"/>
                  <a:pt x="2007493" y="118405"/>
                  <a:pt x="2013858" y="108857"/>
                </a:cubicBezTo>
                <a:cubicBezTo>
                  <a:pt x="2036023" y="75609"/>
                  <a:pt x="2050484" y="77380"/>
                  <a:pt x="2079172" y="54429"/>
                </a:cubicBezTo>
                <a:cubicBezTo>
                  <a:pt x="2087186" y="48018"/>
                  <a:pt x="2091763" y="37247"/>
                  <a:pt x="2100943" y="32657"/>
                </a:cubicBezTo>
                <a:cubicBezTo>
                  <a:pt x="2121469" y="22394"/>
                  <a:pt x="2166258" y="10886"/>
                  <a:pt x="2166258" y="10886"/>
                </a:cubicBezTo>
                <a:cubicBezTo>
                  <a:pt x="2366286" y="35890"/>
                  <a:pt x="2184298" y="-43"/>
                  <a:pt x="2286000" y="43543"/>
                </a:cubicBezTo>
                <a:cubicBezTo>
                  <a:pt x="2299751" y="49436"/>
                  <a:pt x="2315158" y="50319"/>
                  <a:pt x="2329543" y="54429"/>
                </a:cubicBezTo>
                <a:cubicBezTo>
                  <a:pt x="2340576" y="57581"/>
                  <a:pt x="2351167" y="62163"/>
                  <a:pt x="2362200" y="65315"/>
                </a:cubicBezTo>
                <a:cubicBezTo>
                  <a:pt x="2457881" y="92652"/>
                  <a:pt x="2360100" y="60985"/>
                  <a:pt x="2438400" y="87086"/>
                </a:cubicBezTo>
                <a:cubicBezTo>
                  <a:pt x="2485572" y="83457"/>
                  <a:pt x="2533324" y="84422"/>
                  <a:pt x="2579915" y="76200"/>
                </a:cubicBezTo>
                <a:cubicBezTo>
                  <a:pt x="2595896" y="73380"/>
                  <a:pt x="2608543" y="60821"/>
                  <a:pt x="2623458" y="54429"/>
                </a:cubicBezTo>
                <a:cubicBezTo>
                  <a:pt x="2634005" y="49909"/>
                  <a:pt x="2645229" y="47172"/>
                  <a:pt x="2656115" y="43543"/>
                </a:cubicBezTo>
                <a:cubicBezTo>
                  <a:pt x="2735943" y="47172"/>
                  <a:pt x="2815944" y="48056"/>
                  <a:pt x="2895600" y="54429"/>
                </a:cubicBezTo>
                <a:cubicBezTo>
                  <a:pt x="2907038" y="55344"/>
                  <a:pt x="2917225" y="62163"/>
                  <a:pt x="2928258" y="65315"/>
                </a:cubicBezTo>
                <a:cubicBezTo>
                  <a:pt x="2942643" y="69425"/>
                  <a:pt x="2956990" y="74084"/>
                  <a:pt x="2971800" y="76200"/>
                </a:cubicBezTo>
                <a:cubicBezTo>
                  <a:pt x="3007900" y="81357"/>
                  <a:pt x="3044372" y="83457"/>
                  <a:pt x="3080658" y="87086"/>
                </a:cubicBezTo>
                <a:cubicBezTo>
                  <a:pt x="3102429" y="94343"/>
                  <a:pt x="3129745" y="92629"/>
                  <a:pt x="3145972" y="108857"/>
                </a:cubicBezTo>
                <a:cubicBezTo>
                  <a:pt x="3163530" y="126416"/>
                  <a:pt x="3176367" y="142100"/>
                  <a:pt x="3200400" y="152400"/>
                </a:cubicBezTo>
                <a:cubicBezTo>
                  <a:pt x="3214151" y="158293"/>
                  <a:pt x="3229429" y="159657"/>
                  <a:pt x="3243943" y="163286"/>
                </a:cubicBezTo>
                <a:cubicBezTo>
                  <a:pt x="3276600" y="159657"/>
                  <a:pt x="3309557" y="158110"/>
                  <a:pt x="3341915" y="152400"/>
                </a:cubicBezTo>
                <a:cubicBezTo>
                  <a:pt x="3371381" y="147200"/>
                  <a:pt x="3429000" y="130629"/>
                  <a:pt x="3429000" y="130629"/>
                </a:cubicBezTo>
                <a:cubicBezTo>
                  <a:pt x="3450772" y="134258"/>
                  <a:pt x="3472769" y="136727"/>
                  <a:pt x="3494315" y="141515"/>
                </a:cubicBezTo>
                <a:cubicBezTo>
                  <a:pt x="3505516" y="144004"/>
                  <a:pt x="3517133" y="158304"/>
                  <a:pt x="3526972" y="152400"/>
                </a:cubicBezTo>
                <a:cubicBezTo>
                  <a:pt x="3540887" y="144051"/>
                  <a:pt x="3541486" y="123371"/>
                  <a:pt x="3548743" y="108857"/>
                </a:cubicBezTo>
                <a:cubicBezTo>
                  <a:pt x="3563257" y="112486"/>
                  <a:pt x="3577901" y="115633"/>
                  <a:pt x="3592286" y="119743"/>
                </a:cubicBezTo>
                <a:cubicBezTo>
                  <a:pt x="3603319" y="122895"/>
                  <a:pt x="3613625" y="128743"/>
                  <a:pt x="3624943" y="130629"/>
                </a:cubicBezTo>
                <a:cubicBezTo>
                  <a:pt x="3657354" y="136031"/>
                  <a:pt x="3690387" y="136868"/>
                  <a:pt x="3722915" y="141515"/>
                </a:cubicBezTo>
                <a:cubicBezTo>
                  <a:pt x="3741231" y="144132"/>
                  <a:pt x="3759200" y="148772"/>
                  <a:pt x="3777343" y="152400"/>
                </a:cubicBezTo>
                <a:cubicBezTo>
                  <a:pt x="3791857" y="159657"/>
                  <a:pt x="3805970" y="167780"/>
                  <a:pt x="3820886" y="174172"/>
                </a:cubicBezTo>
                <a:cubicBezTo>
                  <a:pt x="3831433" y="178692"/>
                  <a:pt x="3843280" y="179925"/>
                  <a:pt x="3853543" y="185057"/>
                </a:cubicBezTo>
                <a:cubicBezTo>
                  <a:pt x="3865245" y="190908"/>
                  <a:pt x="3875314" y="199572"/>
                  <a:pt x="3886200" y="206829"/>
                </a:cubicBezTo>
                <a:cubicBezTo>
                  <a:pt x="3922486" y="203200"/>
                  <a:pt x="3959921" y="205703"/>
                  <a:pt x="3995058" y="195943"/>
                </a:cubicBezTo>
                <a:cubicBezTo>
                  <a:pt x="4026329" y="187257"/>
                  <a:pt x="4051354" y="162663"/>
                  <a:pt x="4082143" y="152400"/>
                </a:cubicBezTo>
                <a:lnTo>
                  <a:pt x="4114800" y="141515"/>
                </a:lnTo>
                <a:cubicBezTo>
                  <a:pt x="4143993" y="143948"/>
                  <a:pt x="4233619" y="141052"/>
                  <a:pt x="4278086" y="163286"/>
                </a:cubicBezTo>
                <a:cubicBezTo>
                  <a:pt x="4289788" y="169137"/>
                  <a:pt x="4298448" y="180586"/>
                  <a:pt x="4310743" y="185057"/>
                </a:cubicBezTo>
                <a:cubicBezTo>
                  <a:pt x="4338864" y="195283"/>
                  <a:pt x="4397829" y="206829"/>
                  <a:pt x="4397829" y="206829"/>
                </a:cubicBezTo>
                <a:cubicBezTo>
                  <a:pt x="4426858" y="203200"/>
                  <a:pt x="4456058" y="200753"/>
                  <a:pt x="4484915" y="195943"/>
                </a:cubicBezTo>
                <a:cubicBezTo>
                  <a:pt x="4499672" y="193483"/>
                  <a:pt x="4513738" y="187733"/>
                  <a:pt x="4528458" y="185057"/>
                </a:cubicBezTo>
                <a:cubicBezTo>
                  <a:pt x="4553702" y="180467"/>
                  <a:pt x="4579258" y="177800"/>
                  <a:pt x="4604658" y="174172"/>
                </a:cubicBezTo>
                <a:cubicBezTo>
                  <a:pt x="4684866" y="147435"/>
                  <a:pt x="4629266" y="161336"/>
                  <a:pt x="4789715" y="174172"/>
                </a:cubicBezTo>
                <a:cubicBezTo>
                  <a:pt x="4913608" y="184083"/>
                  <a:pt x="4879744" y="180104"/>
                  <a:pt x="4974772" y="195943"/>
                </a:cubicBezTo>
                <a:cubicBezTo>
                  <a:pt x="4989286" y="203200"/>
                  <a:pt x="5004226" y="209664"/>
                  <a:pt x="5018315" y="217715"/>
                </a:cubicBezTo>
                <a:cubicBezTo>
                  <a:pt x="5029674" y="224206"/>
                  <a:pt x="5038468" y="235639"/>
                  <a:pt x="5050972" y="239486"/>
                </a:cubicBezTo>
                <a:cubicBezTo>
                  <a:pt x="5086340" y="250368"/>
                  <a:pt x="5123328" y="255173"/>
                  <a:pt x="5159829" y="261257"/>
                </a:cubicBezTo>
                <a:cubicBezTo>
                  <a:pt x="5188943" y="266110"/>
                  <a:pt x="5249145" y="275422"/>
                  <a:pt x="5279572" y="283029"/>
                </a:cubicBezTo>
                <a:cubicBezTo>
                  <a:pt x="5320415" y="293240"/>
                  <a:pt x="5312161" y="296996"/>
                  <a:pt x="5355772" y="315686"/>
                </a:cubicBezTo>
                <a:cubicBezTo>
                  <a:pt x="5416827" y="341852"/>
                  <a:pt x="5359777" y="307088"/>
                  <a:pt x="5431972" y="348343"/>
                </a:cubicBezTo>
                <a:cubicBezTo>
                  <a:pt x="5491060" y="382107"/>
                  <a:pt x="5437410" y="361042"/>
                  <a:pt x="5497286" y="381000"/>
                </a:cubicBezTo>
                <a:cubicBezTo>
                  <a:pt x="5508172" y="388257"/>
                  <a:pt x="5518241" y="396921"/>
                  <a:pt x="5529943" y="402772"/>
                </a:cubicBezTo>
                <a:cubicBezTo>
                  <a:pt x="5540206" y="407904"/>
                  <a:pt x="5551530" y="410638"/>
                  <a:pt x="5562600" y="413657"/>
                </a:cubicBezTo>
                <a:cubicBezTo>
                  <a:pt x="5591468" y="421530"/>
                  <a:pt x="5620657" y="428172"/>
                  <a:pt x="5649686" y="435429"/>
                </a:cubicBezTo>
                <a:cubicBezTo>
                  <a:pt x="5711179" y="450803"/>
                  <a:pt x="5678558" y="443381"/>
                  <a:pt x="5747658" y="457200"/>
                </a:cubicBezTo>
                <a:cubicBezTo>
                  <a:pt x="5758544" y="464457"/>
                  <a:pt x="5771940" y="468921"/>
                  <a:pt x="5780315" y="478972"/>
                </a:cubicBezTo>
                <a:cubicBezTo>
                  <a:pt x="5790703" y="491438"/>
                  <a:pt x="5793485" y="508754"/>
                  <a:pt x="5802086" y="522515"/>
                </a:cubicBezTo>
                <a:cubicBezTo>
                  <a:pt x="5811702" y="537900"/>
                  <a:pt x="5824198" y="551294"/>
                  <a:pt x="5834743" y="566057"/>
                </a:cubicBezTo>
                <a:cubicBezTo>
                  <a:pt x="5842348" y="576703"/>
                  <a:pt x="5845420" y="591781"/>
                  <a:pt x="5856515" y="598715"/>
                </a:cubicBezTo>
                <a:cubicBezTo>
                  <a:pt x="5874181" y="609756"/>
                  <a:pt x="5939881" y="624999"/>
                  <a:pt x="5965372" y="631372"/>
                </a:cubicBezTo>
                <a:cubicBezTo>
                  <a:pt x="6045201" y="627743"/>
                  <a:pt x="6125516" y="630007"/>
                  <a:pt x="6204858" y="620486"/>
                </a:cubicBezTo>
                <a:cubicBezTo>
                  <a:pt x="6273177" y="612288"/>
                  <a:pt x="6210474" y="593640"/>
                  <a:pt x="6248400" y="566057"/>
                </a:cubicBezTo>
                <a:cubicBezTo>
                  <a:pt x="6281209" y="542196"/>
                  <a:pt x="6320972" y="529772"/>
                  <a:pt x="6357258" y="511629"/>
                </a:cubicBezTo>
                <a:cubicBezTo>
                  <a:pt x="6371772" y="504372"/>
                  <a:pt x="6387298" y="498858"/>
                  <a:pt x="6400800" y="489857"/>
                </a:cubicBezTo>
                <a:cubicBezTo>
                  <a:pt x="6411686" y="482600"/>
                  <a:pt x="6421756" y="473937"/>
                  <a:pt x="6433458" y="468086"/>
                </a:cubicBezTo>
                <a:cubicBezTo>
                  <a:pt x="6449079" y="460275"/>
                  <a:pt x="6495701" y="449804"/>
                  <a:pt x="6509658" y="446315"/>
                </a:cubicBezTo>
                <a:cubicBezTo>
                  <a:pt x="6556829" y="449943"/>
                  <a:pt x="6604440" y="449821"/>
                  <a:pt x="6651172" y="457200"/>
                </a:cubicBezTo>
                <a:cubicBezTo>
                  <a:pt x="6673840" y="460779"/>
                  <a:pt x="6716486" y="478972"/>
                  <a:pt x="6716486" y="478972"/>
                </a:cubicBezTo>
                <a:cubicBezTo>
                  <a:pt x="6803415" y="471728"/>
                  <a:pt x="6827748" y="490907"/>
                  <a:pt x="6879772" y="446315"/>
                </a:cubicBezTo>
                <a:cubicBezTo>
                  <a:pt x="6895357" y="432957"/>
                  <a:pt x="6908801" y="417286"/>
                  <a:pt x="6923315" y="402772"/>
                </a:cubicBezTo>
                <a:lnTo>
                  <a:pt x="6988629" y="337457"/>
                </a:lnTo>
                <a:cubicBezTo>
                  <a:pt x="6999515" y="326571"/>
                  <a:pt x="7006190" y="307819"/>
                  <a:pt x="7021286" y="304800"/>
                </a:cubicBezTo>
                <a:cubicBezTo>
                  <a:pt x="7098218" y="289415"/>
                  <a:pt x="7058162" y="299766"/>
                  <a:pt x="7141029" y="272143"/>
                </a:cubicBezTo>
                <a:cubicBezTo>
                  <a:pt x="7151915" y="268514"/>
                  <a:pt x="7162211" y="261257"/>
                  <a:pt x="7173686" y="261257"/>
                </a:cubicBezTo>
                <a:lnTo>
                  <a:pt x="7543800" y="261257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61FCF-3843-22C8-2285-1A70C4B9188F}"/>
              </a:ext>
            </a:extLst>
          </p:cNvPr>
          <p:cNvSpPr txBox="1"/>
          <p:nvPr/>
        </p:nvSpPr>
        <p:spPr>
          <a:xfrm>
            <a:off x="3038240" y="4714483"/>
            <a:ext cx="570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Can I reverse the diffusion process and get back?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9D306-96C5-D2F2-0935-968540A37A20}"/>
              </a:ext>
            </a:extLst>
          </p:cNvPr>
          <p:cNvSpPr txBox="1"/>
          <p:nvPr/>
        </p:nvSpPr>
        <p:spPr>
          <a:xfrm>
            <a:off x="246549" y="185840"/>
            <a:ext cx="329628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Intuition: Thermodynamics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7D43AA-B46D-F741-84A9-D44DABCC2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562" y="869136"/>
            <a:ext cx="4454309" cy="20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799D306-96C5-D2F2-0935-968540A37A20}"/>
              </a:ext>
            </a:extLst>
          </p:cNvPr>
          <p:cNvSpPr txBox="1"/>
          <p:nvPr/>
        </p:nvSpPr>
        <p:spPr>
          <a:xfrm>
            <a:off x="246549" y="185840"/>
            <a:ext cx="466018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Intuition: Destroying structure in images</a:t>
            </a:r>
          </a:p>
        </p:txBody>
      </p:sp>
      <p:pic>
        <p:nvPicPr>
          <p:cNvPr id="11" name="Picture 2" descr="Visualizing a Hierarchical VAE">
            <a:extLst>
              <a:ext uri="{FF2B5EF4-FFF2-40B4-BE49-F238E27FC236}">
                <a16:creationId xmlns:a16="http://schemas.microsoft.com/office/drawing/2014/main" id="{F5D00B91-C290-994F-2214-1D386C159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99" y="1856591"/>
            <a:ext cx="9104230" cy="32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E2E5E3-BCE4-E73D-3692-DB46F55DED9B}"/>
              </a:ext>
            </a:extLst>
          </p:cNvPr>
          <p:cNvSpPr txBox="1"/>
          <p:nvPr/>
        </p:nvSpPr>
        <p:spPr>
          <a:xfrm>
            <a:off x="1726297" y="5379265"/>
            <a:ext cx="261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Destroy perceptual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details in early stages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AFEED-9813-FBF2-A809-1F5E8855CA9F}"/>
              </a:ext>
            </a:extLst>
          </p:cNvPr>
          <p:cNvSpPr txBox="1"/>
          <p:nvPr/>
        </p:nvSpPr>
        <p:spPr>
          <a:xfrm>
            <a:off x="7487000" y="5379264"/>
            <a:ext cx="2263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Destroy semantics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In later stages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69198-6C52-B8D5-3ED6-E35B1AE2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563" y="2827184"/>
            <a:ext cx="12118894" cy="12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D421CF-E7C2-34F1-1C4B-BC10C90587BC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35D2C8-3A91-A2A9-637B-1642EDCCF010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020A72-C417-95E3-0597-8204925FE051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7582D6-1BD6-1AC8-29DB-621A536D5EA3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061498-01A7-6EE6-69E1-F6A905683619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2C32A-74D1-7297-D096-C25EA6348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9" r="20027"/>
          <a:stretch/>
        </p:blipFill>
        <p:spPr>
          <a:xfrm flipH="1">
            <a:off x="2504299" y="3401643"/>
            <a:ext cx="1211162" cy="128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421-6683-A7D8-B63D-D2C2EAAD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9"/>
          <a:stretch/>
        </p:blipFill>
        <p:spPr>
          <a:xfrm flipH="1">
            <a:off x="1526552" y="4096972"/>
            <a:ext cx="1204745" cy="128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845E6-518E-9425-0573-83557F99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8" t="-1457" r="59181"/>
          <a:stretch/>
        </p:blipFill>
        <p:spPr>
          <a:xfrm flipH="1">
            <a:off x="5134926" y="2552952"/>
            <a:ext cx="1204745" cy="1299529"/>
          </a:xfrm>
          <a:prstGeom prst="rect">
            <a:avLst/>
          </a:prstGeom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7A5C08F9-D566-4DEF-39F6-CAC8896EF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8799057" y="1784393"/>
            <a:ext cx="1289193" cy="1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46E71-75D3-B3B1-0669-157829E04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51" r="90205" b="-1"/>
          <a:stretch/>
        </p:blipFill>
        <p:spPr>
          <a:xfrm flipH="1">
            <a:off x="6639197" y="2011913"/>
            <a:ext cx="1187037" cy="12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3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pic>
        <p:nvPicPr>
          <p:cNvPr id="3" name="Picture 4" descr="Sensationalism of Science: Is Japan's Fuji in a &quot;Critical State&quot; for an  Eruption? | WIRED">
            <a:extLst>
              <a:ext uri="{FF2B5EF4-FFF2-40B4-BE49-F238E27FC236}">
                <a16:creationId xmlns:a16="http://schemas.microsoft.com/office/drawing/2014/main" id="{A2D80CE6-3DAF-821F-3458-289276AEA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r="13605" b="11077"/>
          <a:stretch/>
        </p:blipFill>
        <p:spPr bwMode="auto">
          <a:xfrm>
            <a:off x="5014174" y="5480258"/>
            <a:ext cx="1266464" cy="85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2C32A-74D1-7297-D096-C25EA6348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79" r="20027"/>
          <a:stretch/>
        </p:blipFill>
        <p:spPr>
          <a:xfrm flipH="1">
            <a:off x="2504299" y="3401643"/>
            <a:ext cx="1211162" cy="128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421-6683-A7D8-B63D-D2C2EAAD9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9"/>
          <a:stretch/>
        </p:blipFill>
        <p:spPr>
          <a:xfrm flipH="1">
            <a:off x="1526552" y="4096972"/>
            <a:ext cx="1204745" cy="128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845E6-518E-9425-0573-83557F99A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78" t="-1457" r="59181"/>
          <a:stretch/>
        </p:blipFill>
        <p:spPr>
          <a:xfrm flipH="1">
            <a:off x="5134926" y="2552952"/>
            <a:ext cx="1204745" cy="1299529"/>
          </a:xfrm>
          <a:prstGeom prst="rect">
            <a:avLst/>
          </a:prstGeom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7A5C08F9-D566-4DEF-39F6-CAC8896EF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8799057" y="1784393"/>
            <a:ext cx="1289193" cy="1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6B7AA91-D3C0-A547-858A-428C06220F6B}"/>
              </a:ext>
            </a:extLst>
          </p:cNvPr>
          <p:cNvSpPr/>
          <p:nvPr/>
        </p:nvSpPr>
        <p:spPr>
          <a:xfrm>
            <a:off x="5615094" y="3949050"/>
            <a:ext cx="887447" cy="1374179"/>
          </a:xfrm>
          <a:custGeom>
            <a:avLst/>
            <a:gdLst>
              <a:gd name="connsiteX0" fmla="*/ 218706 w 887447"/>
              <a:gd name="connsiteY0" fmla="*/ 0 h 1910687"/>
              <a:gd name="connsiteX1" fmla="*/ 27638 w 887447"/>
              <a:gd name="connsiteY1" fmla="*/ 163773 h 1910687"/>
              <a:gd name="connsiteX2" fmla="*/ 342 w 887447"/>
              <a:gd name="connsiteY2" fmla="*/ 204717 h 1910687"/>
              <a:gd name="connsiteX3" fmla="*/ 41286 w 887447"/>
              <a:gd name="connsiteY3" fmla="*/ 395785 h 1910687"/>
              <a:gd name="connsiteX4" fmla="*/ 123172 w 887447"/>
              <a:gd name="connsiteY4" fmla="*/ 423081 h 1910687"/>
              <a:gd name="connsiteX5" fmla="*/ 205059 w 887447"/>
              <a:gd name="connsiteY5" fmla="*/ 450376 h 1910687"/>
              <a:gd name="connsiteX6" fmla="*/ 273298 w 887447"/>
              <a:gd name="connsiteY6" fmla="*/ 464024 h 1910687"/>
              <a:gd name="connsiteX7" fmla="*/ 355184 w 887447"/>
              <a:gd name="connsiteY7" fmla="*/ 491320 h 1910687"/>
              <a:gd name="connsiteX8" fmla="*/ 409775 w 887447"/>
              <a:gd name="connsiteY8" fmla="*/ 504967 h 1910687"/>
              <a:gd name="connsiteX9" fmla="*/ 491662 w 887447"/>
              <a:gd name="connsiteY9" fmla="*/ 532263 h 1910687"/>
              <a:gd name="connsiteX10" fmla="*/ 573548 w 887447"/>
              <a:gd name="connsiteY10" fmla="*/ 559559 h 1910687"/>
              <a:gd name="connsiteX11" fmla="*/ 614492 w 887447"/>
              <a:gd name="connsiteY11" fmla="*/ 573206 h 1910687"/>
              <a:gd name="connsiteX12" fmla="*/ 669083 w 887447"/>
              <a:gd name="connsiteY12" fmla="*/ 586854 h 1910687"/>
              <a:gd name="connsiteX13" fmla="*/ 791912 w 887447"/>
              <a:gd name="connsiteY13" fmla="*/ 668741 h 1910687"/>
              <a:gd name="connsiteX14" fmla="*/ 832856 w 887447"/>
              <a:gd name="connsiteY14" fmla="*/ 696036 h 1910687"/>
              <a:gd name="connsiteX15" fmla="*/ 873799 w 887447"/>
              <a:gd name="connsiteY15" fmla="*/ 723332 h 1910687"/>
              <a:gd name="connsiteX16" fmla="*/ 887447 w 887447"/>
              <a:gd name="connsiteY16" fmla="*/ 764275 h 1910687"/>
              <a:gd name="connsiteX17" fmla="*/ 873799 w 887447"/>
              <a:gd name="connsiteY17" fmla="*/ 928048 h 1910687"/>
              <a:gd name="connsiteX18" fmla="*/ 819208 w 887447"/>
              <a:gd name="connsiteY18" fmla="*/ 1050878 h 1910687"/>
              <a:gd name="connsiteX19" fmla="*/ 805560 w 887447"/>
              <a:gd name="connsiteY19" fmla="*/ 1091821 h 1910687"/>
              <a:gd name="connsiteX20" fmla="*/ 764617 w 887447"/>
              <a:gd name="connsiteY20" fmla="*/ 1173708 h 1910687"/>
              <a:gd name="connsiteX21" fmla="*/ 778265 w 887447"/>
              <a:gd name="connsiteY21" fmla="*/ 1323833 h 1910687"/>
              <a:gd name="connsiteX22" fmla="*/ 805560 w 887447"/>
              <a:gd name="connsiteY22" fmla="*/ 1405720 h 1910687"/>
              <a:gd name="connsiteX23" fmla="*/ 750969 w 887447"/>
              <a:gd name="connsiteY23" fmla="*/ 1460311 h 1910687"/>
              <a:gd name="connsiteX24" fmla="*/ 710026 w 887447"/>
              <a:gd name="connsiteY24" fmla="*/ 1501254 h 1910687"/>
              <a:gd name="connsiteX25" fmla="*/ 669083 w 887447"/>
              <a:gd name="connsiteY25" fmla="*/ 1528550 h 1910687"/>
              <a:gd name="connsiteX26" fmla="*/ 628139 w 887447"/>
              <a:gd name="connsiteY26" fmla="*/ 1665027 h 1910687"/>
              <a:gd name="connsiteX27" fmla="*/ 614492 w 887447"/>
              <a:gd name="connsiteY27" fmla="*/ 1705970 h 1910687"/>
              <a:gd name="connsiteX28" fmla="*/ 573548 w 887447"/>
              <a:gd name="connsiteY28" fmla="*/ 1746914 h 1910687"/>
              <a:gd name="connsiteX29" fmla="*/ 505309 w 887447"/>
              <a:gd name="connsiteY29" fmla="*/ 1815153 h 1910687"/>
              <a:gd name="connsiteX30" fmla="*/ 396127 w 887447"/>
              <a:gd name="connsiteY30" fmla="*/ 1883391 h 1910687"/>
              <a:gd name="connsiteX31" fmla="*/ 355184 w 887447"/>
              <a:gd name="connsiteY31" fmla="*/ 1897039 h 1910687"/>
              <a:gd name="connsiteX32" fmla="*/ 314241 w 887447"/>
              <a:gd name="connsiteY32" fmla="*/ 1910687 h 191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7447" h="1910687">
                <a:moveTo>
                  <a:pt x="218706" y="0"/>
                </a:moveTo>
                <a:cubicBezTo>
                  <a:pt x="168254" y="37840"/>
                  <a:pt x="65656" y="106747"/>
                  <a:pt x="27638" y="163773"/>
                </a:cubicBezTo>
                <a:lnTo>
                  <a:pt x="342" y="204717"/>
                </a:lnTo>
                <a:cubicBezTo>
                  <a:pt x="1222" y="214395"/>
                  <a:pt x="-9230" y="364212"/>
                  <a:pt x="41286" y="395785"/>
                </a:cubicBezTo>
                <a:cubicBezTo>
                  <a:pt x="65684" y="411034"/>
                  <a:pt x="95877" y="413982"/>
                  <a:pt x="123172" y="423081"/>
                </a:cubicBezTo>
                <a:cubicBezTo>
                  <a:pt x="123185" y="423085"/>
                  <a:pt x="205046" y="450373"/>
                  <a:pt x="205059" y="450376"/>
                </a:cubicBezTo>
                <a:cubicBezTo>
                  <a:pt x="227805" y="454925"/>
                  <a:pt x="250919" y="457920"/>
                  <a:pt x="273298" y="464024"/>
                </a:cubicBezTo>
                <a:cubicBezTo>
                  <a:pt x="301056" y="471595"/>
                  <a:pt x="327271" y="484342"/>
                  <a:pt x="355184" y="491320"/>
                </a:cubicBezTo>
                <a:cubicBezTo>
                  <a:pt x="373381" y="495869"/>
                  <a:pt x="391809" y="499577"/>
                  <a:pt x="409775" y="504967"/>
                </a:cubicBezTo>
                <a:cubicBezTo>
                  <a:pt x="437334" y="513235"/>
                  <a:pt x="464366" y="523164"/>
                  <a:pt x="491662" y="532263"/>
                </a:cubicBezTo>
                <a:lnTo>
                  <a:pt x="573548" y="559559"/>
                </a:lnTo>
                <a:cubicBezTo>
                  <a:pt x="587196" y="564108"/>
                  <a:pt x="600535" y="569717"/>
                  <a:pt x="614492" y="573206"/>
                </a:cubicBezTo>
                <a:lnTo>
                  <a:pt x="669083" y="586854"/>
                </a:lnTo>
                <a:lnTo>
                  <a:pt x="791912" y="668741"/>
                </a:lnTo>
                <a:lnTo>
                  <a:pt x="832856" y="696036"/>
                </a:lnTo>
                <a:lnTo>
                  <a:pt x="873799" y="723332"/>
                </a:lnTo>
                <a:cubicBezTo>
                  <a:pt x="878348" y="736980"/>
                  <a:pt x="887447" y="749889"/>
                  <a:pt x="887447" y="764275"/>
                </a:cubicBezTo>
                <a:cubicBezTo>
                  <a:pt x="887447" y="819055"/>
                  <a:pt x="882805" y="874013"/>
                  <a:pt x="873799" y="928048"/>
                </a:cubicBezTo>
                <a:cubicBezTo>
                  <a:pt x="856194" y="1033681"/>
                  <a:pt x="853983" y="981329"/>
                  <a:pt x="819208" y="1050878"/>
                </a:cubicBezTo>
                <a:cubicBezTo>
                  <a:pt x="812774" y="1063745"/>
                  <a:pt x="811994" y="1078954"/>
                  <a:pt x="805560" y="1091821"/>
                </a:cubicBezTo>
                <a:cubicBezTo>
                  <a:pt x="752648" y="1197645"/>
                  <a:pt x="798921" y="1070796"/>
                  <a:pt x="764617" y="1173708"/>
                </a:cubicBezTo>
                <a:cubicBezTo>
                  <a:pt x="769166" y="1223750"/>
                  <a:pt x="769533" y="1274350"/>
                  <a:pt x="778265" y="1323833"/>
                </a:cubicBezTo>
                <a:cubicBezTo>
                  <a:pt x="783265" y="1352167"/>
                  <a:pt x="805560" y="1405720"/>
                  <a:pt x="805560" y="1405720"/>
                </a:cubicBezTo>
                <a:cubicBezTo>
                  <a:pt x="779564" y="1483707"/>
                  <a:pt x="813358" y="1418718"/>
                  <a:pt x="750969" y="1460311"/>
                </a:cubicBezTo>
                <a:cubicBezTo>
                  <a:pt x="734910" y="1471017"/>
                  <a:pt x="724853" y="1488898"/>
                  <a:pt x="710026" y="1501254"/>
                </a:cubicBezTo>
                <a:cubicBezTo>
                  <a:pt x="697425" y="1511755"/>
                  <a:pt x="682731" y="1519451"/>
                  <a:pt x="669083" y="1528550"/>
                </a:cubicBezTo>
                <a:cubicBezTo>
                  <a:pt x="604232" y="1723097"/>
                  <a:pt x="669381" y="1520677"/>
                  <a:pt x="628139" y="1665027"/>
                </a:cubicBezTo>
                <a:cubicBezTo>
                  <a:pt x="624187" y="1678859"/>
                  <a:pt x="622472" y="1694000"/>
                  <a:pt x="614492" y="1705970"/>
                </a:cubicBezTo>
                <a:cubicBezTo>
                  <a:pt x="603786" y="1722030"/>
                  <a:pt x="585904" y="1732086"/>
                  <a:pt x="573548" y="1746914"/>
                </a:cubicBezTo>
                <a:cubicBezTo>
                  <a:pt x="516682" y="1815153"/>
                  <a:pt x="580374" y="1765110"/>
                  <a:pt x="505309" y="1815153"/>
                </a:cubicBezTo>
                <a:cubicBezTo>
                  <a:pt x="462054" y="1880036"/>
                  <a:pt x="493575" y="1850909"/>
                  <a:pt x="396127" y="1883391"/>
                </a:cubicBezTo>
                <a:lnTo>
                  <a:pt x="355184" y="1897039"/>
                </a:lnTo>
                <a:lnTo>
                  <a:pt x="314241" y="191068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46E71-75D3-B3B1-0669-157829E04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51" r="90205" b="-1"/>
          <a:stretch/>
        </p:blipFill>
        <p:spPr>
          <a:xfrm flipH="1">
            <a:off x="6639197" y="2011913"/>
            <a:ext cx="1187037" cy="12891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30708B-A561-FC27-B32A-6B8EB9AD3E33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2D118D-2D78-F809-FF4F-04CB1B37CD78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1F822-9F20-3D28-A35F-5C5ADE2DFC89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B89906-24BE-8B48-B760-D225293FA8EB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5D8CF8-EF78-3378-0CF2-F28E7E68DFF4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4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pic>
        <p:nvPicPr>
          <p:cNvPr id="3" name="Picture 4" descr="Sensationalism of Science: Is Japan's Fuji in a &quot;Critical State&quot; for an  Eruption? | WIRED">
            <a:extLst>
              <a:ext uri="{FF2B5EF4-FFF2-40B4-BE49-F238E27FC236}">
                <a16:creationId xmlns:a16="http://schemas.microsoft.com/office/drawing/2014/main" id="{A2D80CE6-3DAF-821F-3458-289276AEA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r="13605" b="11077"/>
          <a:stretch/>
        </p:blipFill>
        <p:spPr bwMode="auto">
          <a:xfrm>
            <a:off x="5014174" y="5480258"/>
            <a:ext cx="1266464" cy="85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2C32A-74D1-7297-D096-C25EA6348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79" r="20027"/>
          <a:stretch/>
        </p:blipFill>
        <p:spPr>
          <a:xfrm flipH="1">
            <a:off x="2504299" y="3401643"/>
            <a:ext cx="1211162" cy="128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421-6683-A7D8-B63D-D2C2EAAD9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9"/>
          <a:stretch/>
        </p:blipFill>
        <p:spPr>
          <a:xfrm flipH="1">
            <a:off x="1526552" y="4096972"/>
            <a:ext cx="1204745" cy="128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845E6-518E-9425-0573-83557F99A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78" t="-1457" r="59181"/>
          <a:stretch/>
        </p:blipFill>
        <p:spPr>
          <a:xfrm flipH="1">
            <a:off x="5134926" y="2552952"/>
            <a:ext cx="1204745" cy="1299529"/>
          </a:xfrm>
          <a:prstGeom prst="rect">
            <a:avLst/>
          </a:prstGeom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7A5C08F9-D566-4DEF-39F6-CAC8896EF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8799057" y="1784393"/>
            <a:ext cx="1289193" cy="1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2" name="Picture 4" descr="Custom Pet Portrait Painting, Black Lab Portrait, Black Labrador Retriever  Art, Dog in Landscape, 11x14 Original Painting by Hope Lane - Etsy">
            <a:extLst>
              <a:ext uri="{FF2B5EF4-FFF2-40B4-BE49-F238E27FC236}">
                <a16:creationId xmlns:a16="http://schemas.microsoft.com/office/drawing/2014/main" id="{60401B08-DFE0-131E-F881-39CF60A5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7561" y="3947163"/>
            <a:ext cx="940848" cy="11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6B7AA91-D3C0-A547-858A-428C06220F6B}"/>
              </a:ext>
            </a:extLst>
          </p:cNvPr>
          <p:cNvSpPr/>
          <p:nvPr/>
        </p:nvSpPr>
        <p:spPr>
          <a:xfrm>
            <a:off x="5615094" y="3949050"/>
            <a:ext cx="887447" cy="1374179"/>
          </a:xfrm>
          <a:custGeom>
            <a:avLst/>
            <a:gdLst>
              <a:gd name="connsiteX0" fmla="*/ 218706 w 887447"/>
              <a:gd name="connsiteY0" fmla="*/ 0 h 1910687"/>
              <a:gd name="connsiteX1" fmla="*/ 27638 w 887447"/>
              <a:gd name="connsiteY1" fmla="*/ 163773 h 1910687"/>
              <a:gd name="connsiteX2" fmla="*/ 342 w 887447"/>
              <a:gd name="connsiteY2" fmla="*/ 204717 h 1910687"/>
              <a:gd name="connsiteX3" fmla="*/ 41286 w 887447"/>
              <a:gd name="connsiteY3" fmla="*/ 395785 h 1910687"/>
              <a:gd name="connsiteX4" fmla="*/ 123172 w 887447"/>
              <a:gd name="connsiteY4" fmla="*/ 423081 h 1910687"/>
              <a:gd name="connsiteX5" fmla="*/ 205059 w 887447"/>
              <a:gd name="connsiteY5" fmla="*/ 450376 h 1910687"/>
              <a:gd name="connsiteX6" fmla="*/ 273298 w 887447"/>
              <a:gd name="connsiteY6" fmla="*/ 464024 h 1910687"/>
              <a:gd name="connsiteX7" fmla="*/ 355184 w 887447"/>
              <a:gd name="connsiteY7" fmla="*/ 491320 h 1910687"/>
              <a:gd name="connsiteX8" fmla="*/ 409775 w 887447"/>
              <a:gd name="connsiteY8" fmla="*/ 504967 h 1910687"/>
              <a:gd name="connsiteX9" fmla="*/ 491662 w 887447"/>
              <a:gd name="connsiteY9" fmla="*/ 532263 h 1910687"/>
              <a:gd name="connsiteX10" fmla="*/ 573548 w 887447"/>
              <a:gd name="connsiteY10" fmla="*/ 559559 h 1910687"/>
              <a:gd name="connsiteX11" fmla="*/ 614492 w 887447"/>
              <a:gd name="connsiteY11" fmla="*/ 573206 h 1910687"/>
              <a:gd name="connsiteX12" fmla="*/ 669083 w 887447"/>
              <a:gd name="connsiteY12" fmla="*/ 586854 h 1910687"/>
              <a:gd name="connsiteX13" fmla="*/ 791912 w 887447"/>
              <a:gd name="connsiteY13" fmla="*/ 668741 h 1910687"/>
              <a:gd name="connsiteX14" fmla="*/ 832856 w 887447"/>
              <a:gd name="connsiteY14" fmla="*/ 696036 h 1910687"/>
              <a:gd name="connsiteX15" fmla="*/ 873799 w 887447"/>
              <a:gd name="connsiteY15" fmla="*/ 723332 h 1910687"/>
              <a:gd name="connsiteX16" fmla="*/ 887447 w 887447"/>
              <a:gd name="connsiteY16" fmla="*/ 764275 h 1910687"/>
              <a:gd name="connsiteX17" fmla="*/ 873799 w 887447"/>
              <a:gd name="connsiteY17" fmla="*/ 928048 h 1910687"/>
              <a:gd name="connsiteX18" fmla="*/ 819208 w 887447"/>
              <a:gd name="connsiteY18" fmla="*/ 1050878 h 1910687"/>
              <a:gd name="connsiteX19" fmla="*/ 805560 w 887447"/>
              <a:gd name="connsiteY19" fmla="*/ 1091821 h 1910687"/>
              <a:gd name="connsiteX20" fmla="*/ 764617 w 887447"/>
              <a:gd name="connsiteY20" fmla="*/ 1173708 h 1910687"/>
              <a:gd name="connsiteX21" fmla="*/ 778265 w 887447"/>
              <a:gd name="connsiteY21" fmla="*/ 1323833 h 1910687"/>
              <a:gd name="connsiteX22" fmla="*/ 805560 w 887447"/>
              <a:gd name="connsiteY22" fmla="*/ 1405720 h 1910687"/>
              <a:gd name="connsiteX23" fmla="*/ 750969 w 887447"/>
              <a:gd name="connsiteY23" fmla="*/ 1460311 h 1910687"/>
              <a:gd name="connsiteX24" fmla="*/ 710026 w 887447"/>
              <a:gd name="connsiteY24" fmla="*/ 1501254 h 1910687"/>
              <a:gd name="connsiteX25" fmla="*/ 669083 w 887447"/>
              <a:gd name="connsiteY25" fmla="*/ 1528550 h 1910687"/>
              <a:gd name="connsiteX26" fmla="*/ 628139 w 887447"/>
              <a:gd name="connsiteY26" fmla="*/ 1665027 h 1910687"/>
              <a:gd name="connsiteX27" fmla="*/ 614492 w 887447"/>
              <a:gd name="connsiteY27" fmla="*/ 1705970 h 1910687"/>
              <a:gd name="connsiteX28" fmla="*/ 573548 w 887447"/>
              <a:gd name="connsiteY28" fmla="*/ 1746914 h 1910687"/>
              <a:gd name="connsiteX29" fmla="*/ 505309 w 887447"/>
              <a:gd name="connsiteY29" fmla="*/ 1815153 h 1910687"/>
              <a:gd name="connsiteX30" fmla="*/ 396127 w 887447"/>
              <a:gd name="connsiteY30" fmla="*/ 1883391 h 1910687"/>
              <a:gd name="connsiteX31" fmla="*/ 355184 w 887447"/>
              <a:gd name="connsiteY31" fmla="*/ 1897039 h 1910687"/>
              <a:gd name="connsiteX32" fmla="*/ 314241 w 887447"/>
              <a:gd name="connsiteY32" fmla="*/ 1910687 h 191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7447" h="1910687">
                <a:moveTo>
                  <a:pt x="218706" y="0"/>
                </a:moveTo>
                <a:cubicBezTo>
                  <a:pt x="168254" y="37840"/>
                  <a:pt x="65656" y="106747"/>
                  <a:pt x="27638" y="163773"/>
                </a:cubicBezTo>
                <a:lnTo>
                  <a:pt x="342" y="204717"/>
                </a:lnTo>
                <a:cubicBezTo>
                  <a:pt x="1222" y="214395"/>
                  <a:pt x="-9230" y="364212"/>
                  <a:pt x="41286" y="395785"/>
                </a:cubicBezTo>
                <a:cubicBezTo>
                  <a:pt x="65684" y="411034"/>
                  <a:pt x="95877" y="413982"/>
                  <a:pt x="123172" y="423081"/>
                </a:cubicBezTo>
                <a:cubicBezTo>
                  <a:pt x="123185" y="423085"/>
                  <a:pt x="205046" y="450373"/>
                  <a:pt x="205059" y="450376"/>
                </a:cubicBezTo>
                <a:cubicBezTo>
                  <a:pt x="227805" y="454925"/>
                  <a:pt x="250919" y="457920"/>
                  <a:pt x="273298" y="464024"/>
                </a:cubicBezTo>
                <a:cubicBezTo>
                  <a:pt x="301056" y="471595"/>
                  <a:pt x="327271" y="484342"/>
                  <a:pt x="355184" y="491320"/>
                </a:cubicBezTo>
                <a:cubicBezTo>
                  <a:pt x="373381" y="495869"/>
                  <a:pt x="391809" y="499577"/>
                  <a:pt x="409775" y="504967"/>
                </a:cubicBezTo>
                <a:cubicBezTo>
                  <a:pt x="437334" y="513235"/>
                  <a:pt x="464366" y="523164"/>
                  <a:pt x="491662" y="532263"/>
                </a:cubicBezTo>
                <a:lnTo>
                  <a:pt x="573548" y="559559"/>
                </a:lnTo>
                <a:cubicBezTo>
                  <a:pt x="587196" y="564108"/>
                  <a:pt x="600535" y="569717"/>
                  <a:pt x="614492" y="573206"/>
                </a:cubicBezTo>
                <a:lnTo>
                  <a:pt x="669083" y="586854"/>
                </a:lnTo>
                <a:lnTo>
                  <a:pt x="791912" y="668741"/>
                </a:lnTo>
                <a:lnTo>
                  <a:pt x="832856" y="696036"/>
                </a:lnTo>
                <a:lnTo>
                  <a:pt x="873799" y="723332"/>
                </a:lnTo>
                <a:cubicBezTo>
                  <a:pt x="878348" y="736980"/>
                  <a:pt x="887447" y="749889"/>
                  <a:pt x="887447" y="764275"/>
                </a:cubicBezTo>
                <a:cubicBezTo>
                  <a:pt x="887447" y="819055"/>
                  <a:pt x="882805" y="874013"/>
                  <a:pt x="873799" y="928048"/>
                </a:cubicBezTo>
                <a:cubicBezTo>
                  <a:pt x="856194" y="1033681"/>
                  <a:pt x="853983" y="981329"/>
                  <a:pt x="819208" y="1050878"/>
                </a:cubicBezTo>
                <a:cubicBezTo>
                  <a:pt x="812774" y="1063745"/>
                  <a:pt x="811994" y="1078954"/>
                  <a:pt x="805560" y="1091821"/>
                </a:cubicBezTo>
                <a:cubicBezTo>
                  <a:pt x="752648" y="1197645"/>
                  <a:pt x="798921" y="1070796"/>
                  <a:pt x="764617" y="1173708"/>
                </a:cubicBezTo>
                <a:cubicBezTo>
                  <a:pt x="769166" y="1223750"/>
                  <a:pt x="769533" y="1274350"/>
                  <a:pt x="778265" y="1323833"/>
                </a:cubicBezTo>
                <a:cubicBezTo>
                  <a:pt x="783265" y="1352167"/>
                  <a:pt x="805560" y="1405720"/>
                  <a:pt x="805560" y="1405720"/>
                </a:cubicBezTo>
                <a:cubicBezTo>
                  <a:pt x="779564" y="1483707"/>
                  <a:pt x="813358" y="1418718"/>
                  <a:pt x="750969" y="1460311"/>
                </a:cubicBezTo>
                <a:cubicBezTo>
                  <a:pt x="734910" y="1471017"/>
                  <a:pt x="724853" y="1488898"/>
                  <a:pt x="710026" y="1501254"/>
                </a:cubicBezTo>
                <a:cubicBezTo>
                  <a:pt x="697425" y="1511755"/>
                  <a:pt x="682731" y="1519451"/>
                  <a:pt x="669083" y="1528550"/>
                </a:cubicBezTo>
                <a:cubicBezTo>
                  <a:pt x="604232" y="1723097"/>
                  <a:pt x="669381" y="1520677"/>
                  <a:pt x="628139" y="1665027"/>
                </a:cubicBezTo>
                <a:cubicBezTo>
                  <a:pt x="624187" y="1678859"/>
                  <a:pt x="622472" y="1694000"/>
                  <a:pt x="614492" y="1705970"/>
                </a:cubicBezTo>
                <a:cubicBezTo>
                  <a:pt x="603786" y="1722030"/>
                  <a:pt x="585904" y="1732086"/>
                  <a:pt x="573548" y="1746914"/>
                </a:cubicBezTo>
                <a:cubicBezTo>
                  <a:pt x="516682" y="1815153"/>
                  <a:pt x="580374" y="1765110"/>
                  <a:pt x="505309" y="1815153"/>
                </a:cubicBezTo>
                <a:cubicBezTo>
                  <a:pt x="462054" y="1880036"/>
                  <a:pt x="493575" y="1850909"/>
                  <a:pt x="396127" y="1883391"/>
                </a:cubicBezTo>
                <a:lnTo>
                  <a:pt x="355184" y="1897039"/>
                </a:lnTo>
                <a:lnTo>
                  <a:pt x="314241" y="191068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8E3BC46-E1A8-795B-018B-AD46AB7B134E}"/>
              </a:ext>
            </a:extLst>
          </p:cNvPr>
          <p:cNvSpPr/>
          <p:nvPr/>
        </p:nvSpPr>
        <p:spPr>
          <a:xfrm>
            <a:off x="7274257" y="3548421"/>
            <a:ext cx="1746913" cy="1665027"/>
          </a:xfrm>
          <a:custGeom>
            <a:avLst/>
            <a:gdLst>
              <a:gd name="connsiteX0" fmla="*/ 122830 w 1746913"/>
              <a:gd name="connsiteY0" fmla="*/ 0 h 1665027"/>
              <a:gd name="connsiteX1" fmla="*/ 68239 w 1746913"/>
              <a:gd name="connsiteY1" fmla="*/ 95534 h 1665027"/>
              <a:gd name="connsiteX2" fmla="*/ 27295 w 1746913"/>
              <a:gd name="connsiteY2" fmla="*/ 136478 h 1665027"/>
              <a:gd name="connsiteX3" fmla="*/ 0 w 1746913"/>
              <a:gd name="connsiteY3" fmla="*/ 218364 h 1665027"/>
              <a:gd name="connsiteX4" fmla="*/ 13647 w 1746913"/>
              <a:gd name="connsiteY4" fmla="*/ 286603 h 1665027"/>
              <a:gd name="connsiteX5" fmla="*/ 54591 w 1746913"/>
              <a:gd name="connsiteY5" fmla="*/ 327546 h 1665027"/>
              <a:gd name="connsiteX6" fmla="*/ 532262 w 1746913"/>
              <a:gd name="connsiteY6" fmla="*/ 341194 h 1665027"/>
              <a:gd name="connsiteX7" fmla="*/ 696036 w 1746913"/>
              <a:gd name="connsiteY7" fmla="*/ 368489 h 1665027"/>
              <a:gd name="connsiteX8" fmla="*/ 736979 w 1746913"/>
              <a:gd name="connsiteY8" fmla="*/ 382137 h 1665027"/>
              <a:gd name="connsiteX9" fmla="*/ 818865 w 1746913"/>
              <a:gd name="connsiteY9" fmla="*/ 436728 h 1665027"/>
              <a:gd name="connsiteX10" fmla="*/ 805218 w 1746913"/>
              <a:gd name="connsiteY10" fmla="*/ 573206 h 1665027"/>
              <a:gd name="connsiteX11" fmla="*/ 791570 w 1746913"/>
              <a:gd name="connsiteY11" fmla="*/ 614149 h 1665027"/>
              <a:gd name="connsiteX12" fmla="*/ 818865 w 1746913"/>
              <a:gd name="connsiteY12" fmla="*/ 655092 h 1665027"/>
              <a:gd name="connsiteX13" fmla="*/ 955343 w 1746913"/>
              <a:gd name="connsiteY13" fmla="*/ 696036 h 1665027"/>
              <a:gd name="connsiteX14" fmla="*/ 1037230 w 1746913"/>
              <a:gd name="connsiteY14" fmla="*/ 723331 h 1665027"/>
              <a:gd name="connsiteX15" fmla="*/ 1119116 w 1746913"/>
              <a:gd name="connsiteY15" fmla="*/ 750627 h 1665027"/>
              <a:gd name="connsiteX16" fmla="*/ 1160059 w 1746913"/>
              <a:gd name="connsiteY16" fmla="*/ 764275 h 1665027"/>
              <a:gd name="connsiteX17" fmla="*/ 1173707 w 1746913"/>
              <a:gd name="connsiteY17" fmla="*/ 805218 h 1665027"/>
              <a:gd name="connsiteX18" fmla="*/ 1146412 w 1746913"/>
              <a:gd name="connsiteY18" fmla="*/ 1050878 h 1665027"/>
              <a:gd name="connsiteX19" fmla="*/ 1201003 w 1746913"/>
              <a:gd name="connsiteY19" fmla="*/ 1228298 h 1665027"/>
              <a:gd name="connsiteX20" fmla="*/ 1241946 w 1746913"/>
              <a:gd name="connsiteY20" fmla="*/ 1255594 h 1665027"/>
              <a:gd name="connsiteX21" fmla="*/ 1282889 w 1746913"/>
              <a:gd name="connsiteY21" fmla="*/ 1378424 h 1665027"/>
              <a:gd name="connsiteX22" fmla="*/ 1323833 w 1746913"/>
              <a:gd name="connsiteY22" fmla="*/ 1460310 h 1665027"/>
              <a:gd name="connsiteX23" fmla="*/ 1405719 w 1746913"/>
              <a:gd name="connsiteY23" fmla="*/ 1528549 h 1665027"/>
              <a:gd name="connsiteX24" fmla="*/ 1446662 w 1746913"/>
              <a:gd name="connsiteY24" fmla="*/ 1542197 h 1665027"/>
              <a:gd name="connsiteX25" fmla="*/ 1487606 w 1746913"/>
              <a:gd name="connsiteY25" fmla="*/ 1569492 h 1665027"/>
              <a:gd name="connsiteX26" fmla="*/ 1528549 w 1746913"/>
              <a:gd name="connsiteY26" fmla="*/ 1610436 h 1665027"/>
              <a:gd name="connsiteX27" fmla="*/ 1610436 w 1746913"/>
              <a:gd name="connsiteY27" fmla="*/ 1637731 h 1665027"/>
              <a:gd name="connsiteX28" fmla="*/ 1651379 w 1746913"/>
              <a:gd name="connsiteY28" fmla="*/ 1651379 h 1665027"/>
              <a:gd name="connsiteX29" fmla="*/ 1692322 w 1746913"/>
              <a:gd name="connsiteY29" fmla="*/ 1665027 h 1665027"/>
              <a:gd name="connsiteX30" fmla="*/ 1746913 w 1746913"/>
              <a:gd name="connsiteY30" fmla="*/ 1665027 h 16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46913" h="1665027">
                <a:moveTo>
                  <a:pt x="122830" y="0"/>
                </a:moveTo>
                <a:cubicBezTo>
                  <a:pt x="104633" y="31845"/>
                  <a:pt x="89272" y="65487"/>
                  <a:pt x="68239" y="95534"/>
                </a:cubicBezTo>
                <a:cubicBezTo>
                  <a:pt x="57170" y="111346"/>
                  <a:pt x="36668" y="119606"/>
                  <a:pt x="27295" y="136478"/>
                </a:cubicBezTo>
                <a:cubicBezTo>
                  <a:pt x="13322" y="161629"/>
                  <a:pt x="0" y="218364"/>
                  <a:pt x="0" y="218364"/>
                </a:cubicBezTo>
                <a:cubicBezTo>
                  <a:pt x="4549" y="241110"/>
                  <a:pt x="3273" y="265855"/>
                  <a:pt x="13647" y="286603"/>
                </a:cubicBezTo>
                <a:cubicBezTo>
                  <a:pt x="22279" y="303866"/>
                  <a:pt x="35396" y="325525"/>
                  <a:pt x="54591" y="327546"/>
                </a:cubicBezTo>
                <a:cubicBezTo>
                  <a:pt x="213004" y="344221"/>
                  <a:pt x="373038" y="336645"/>
                  <a:pt x="532262" y="341194"/>
                </a:cubicBezTo>
                <a:cubicBezTo>
                  <a:pt x="620859" y="352269"/>
                  <a:pt x="625908" y="348453"/>
                  <a:pt x="696036" y="368489"/>
                </a:cubicBezTo>
                <a:cubicBezTo>
                  <a:pt x="709868" y="372441"/>
                  <a:pt x="724403" y="375151"/>
                  <a:pt x="736979" y="382137"/>
                </a:cubicBezTo>
                <a:cubicBezTo>
                  <a:pt x="765656" y="398069"/>
                  <a:pt x="818865" y="436728"/>
                  <a:pt x="818865" y="436728"/>
                </a:cubicBezTo>
                <a:cubicBezTo>
                  <a:pt x="814316" y="482221"/>
                  <a:pt x="812170" y="528018"/>
                  <a:pt x="805218" y="573206"/>
                </a:cubicBezTo>
                <a:cubicBezTo>
                  <a:pt x="803031" y="587425"/>
                  <a:pt x="789205" y="599959"/>
                  <a:pt x="791570" y="614149"/>
                </a:cubicBezTo>
                <a:cubicBezTo>
                  <a:pt x="794266" y="630328"/>
                  <a:pt x="804956" y="646399"/>
                  <a:pt x="818865" y="655092"/>
                </a:cubicBezTo>
                <a:cubicBezTo>
                  <a:pt x="848558" y="673650"/>
                  <a:pt x="918466" y="684973"/>
                  <a:pt x="955343" y="696036"/>
                </a:cubicBezTo>
                <a:cubicBezTo>
                  <a:pt x="982902" y="704304"/>
                  <a:pt x="1009934" y="714233"/>
                  <a:pt x="1037230" y="723331"/>
                </a:cubicBezTo>
                <a:lnTo>
                  <a:pt x="1119116" y="750627"/>
                </a:lnTo>
                <a:lnTo>
                  <a:pt x="1160059" y="764275"/>
                </a:lnTo>
                <a:cubicBezTo>
                  <a:pt x="1164608" y="777923"/>
                  <a:pt x="1173707" y="790832"/>
                  <a:pt x="1173707" y="805218"/>
                </a:cubicBezTo>
                <a:cubicBezTo>
                  <a:pt x="1173707" y="928627"/>
                  <a:pt x="1165658" y="954643"/>
                  <a:pt x="1146412" y="1050878"/>
                </a:cubicBezTo>
                <a:cubicBezTo>
                  <a:pt x="1166381" y="1290524"/>
                  <a:pt x="1106743" y="1181169"/>
                  <a:pt x="1201003" y="1228298"/>
                </a:cubicBezTo>
                <a:cubicBezTo>
                  <a:pt x="1215674" y="1235633"/>
                  <a:pt x="1228298" y="1246495"/>
                  <a:pt x="1241946" y="1255594"/>
                </a:cubicBezTo>
                <a:lnTo>
                  <a:pt x="1282889" y="1378424"/>
                </a:lnTo>
                <a:cubicBezTo>
                  <a:pt x="1296567" y="1419459"/>
                  <a:pt x="1294437" y="1425035"/>
                  <a:pt x="1323833" y="1460310"/>
                </a:cubicBezTo>
                <a:cubicBezTo>
                  <a:pt x="1345394" y="1486184"/>
                  <a:pt x="1375044" y="1513211"/>
                  <a:pt x="1405719" y="1528549"/>
                </a:cubicBezTo>
                <a:cubicBezTo>
                  <a:pt x="1418586" y="1534983"/>
                  <a:pt x="1433795" y="1535763"/>
                  <a:pt x="1446662" y="1542197"/>
                </a:cubicBezTo>
                <a:cubicBezTo>
                  <a:pt x="1461333" y="1549532"/>
                  <a:pt x="1475005" y="1558991"/>
                  <a:pt x="1487606" y="1569492"/>
                </a:cubicBezTo>
                <a:cubicBezTo>
                  <a:pt x="1502433" y="1581848"/>
                  <a:pt x="1511677" y="1601063"/>
                  <a:pt x="1528549" y="1610436"/>
                </a:cubicBezTo>
                <a:cubicBezTo>
                  <a:pt x="1553700" y="1624409"/>
                  <a:pt x="1583140" y="1628633"/>
                  <a:pt x="1610436" y="1637731"/>
                </a:cubicBezTo>
                <a:lnTo>
                  <a:pt x="1651379" y="1651379"/>
                </a:lnTo>
                <a:cubicBezTo>
                  <a:pt x="1665027" y="1655928"/>
                  <a:pt x="1677936" y="1665027"/>
                  <a:pt x="1692322" y="1665027"/>
                </a:cubicBezTo>
                <a:lnTo>
                  <a:pt x="1746913" y="166502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78CDB5-3AB9-B68A-F4A8-60B4F610B1A9}"/>
              </a:ext>
            </a:extLst>
          </p:cNvPr>
          <p:cNvSpPr/>
          <p:nvPr/>
        </p:nvSpPr>
        <p:spPr>
          <a:xfrm>
            <a:off x="1665026" y="1937985"/>
            <a:ext cx="7560860" cy="1187355"/>
          </a:xfrm>
          <a:custGeom>
            <a:avLst/>
            <a:gdLst>
              <a:gd name="connsiteX0" fmla="*/ 7560860 w 7560860"/>
              <a:gd name="connsiteY0" fmla="*/ 1173708 h 1187355"/>
              <a:gd name="connsiteX1" fmla="*/ 7451678 w 7560860"/>
              <a:gd name="connsiteY1" fmla="*/ 1187355 h 1187355"/>
              <a:gd name="connsiteX2" fmla="*/ 7301553 w 7560860"/>
              <a:gd name="connsiteY2" fmla="*/ 1173708 h 1187355"/>
              <a:gd name="connsiteX3" fmla="*/ 7096836 w 7560860"/>
              <a:gd name="connsiteY3" fmla="*/ 1146412 h 1187355"/>
              <a:gd name="connsiteX4" fmla="*/ 6960359 w 7560860"/>
              <a:gd name="connsiteY4" fmla="*/ 1119116 h 1187355"/>
              <a:gd name="connsiteX5" fmla="*/ 6864824 w 7560860"/>
              <a:gd name="connsiteY5" fmla="*/ 1091821 h 1187355"/>
              <a:gd name="connsiteX6" fmla="*/ 6741994 w 7560860"/>
              <a:gd name="connsiteY6" fmla="*/ 996287 h 1187355"/>
              <a:gd name="connsiteX7" fmla="*/ 6728347 w 7560860"/>
              <a:gd name="connsiteY7" fmla="*/ 941696 h 1187355"/>
              <a:gd name="connsiteX8" fmla="*/ 6714699 w 7560860"/>
              <a:gd name="connsiteY8" fmla="*/ 696036 h 1187355"/>
              <a:gd name="connsiteX9" fmla="*/ 6673756 w 7560860"/>
              <a:gd name="connsiteY9" fmla="*/ 682388 h 1187355"/>
              <a:gd name="connsiteX10" fmla="*/ 6523630 w 7560860"/>
              <a:gd name="connsiteY10" fmla="*/ 641445 h 1187355"/>
              <a:gd name="connsiteX11" fmla="*/ 6482687 w 7560860"/>
              <a:gd name="connsiteY11" fmla="*/ 600502 h 1187355"/>
              <a:gd name="connsiteX12" fmla="*/ 6455391 w 7560860"/>
              <a:gd name="connsiteY12" fmla="*/ 518615 h 1187355"/>
              <a:gd name="connsiteX13" fmla="*/ 6414448 w 7560860"/>
              <a:gd name="connsiteY13" fmla="*/ 491319 h 1187355"/>
              <a:gd name="connsiteX14" fmla="*/ 6291618 w 7560860"/>
              <a:gd name="connsiteY14" fmla="*/ 464024 h 1187355"/>
              <a:gd name="connsiteX15" fmla="*/ 6209732 w 7560860"/>
              <a:gd name="connsiteY15" fmla="*/ 423081 h 1187355"/>
              <a:gd name="connsiteX16" fmla="*/ 6073254 w 7560860"/>
              <a:gd name="connsiteY16" fmla="*/ 382137 h 1187355"/>
              <a:gd name="connsiteX17" fmla="*/ 4899547 w 7560860"/>
              <a:gd name="connsiteY17" fmla="*/ 368490 h 1187355"/>
              <a:gd name="connsiteX18" fmla="*/ 4763069 w 7560860"/>
              <a:gd name="connsiteY18" fmla="*/ 327546 h 1187355"/>
              <a:gd name="connsiteX19" fmla="*/ 4667535 w 7560860"/>
              <a:gd name="connsiteY19" fmla="*/ 300251 h 1187355"/>
              <a:gd name="connsiteX20" fmla="*/ 4449171 w 7560860"/>
              <a:gd name="connsiteY20" fmla="*/ 259308 h 1187355"/>
              <a:gd name="connsiteX21" fmla="*/ 4367284 w 7560860"/>
              <a:gd name="connsiteY21" fmla="*/ 232012 h 1187355"/>
              <a:gd name="connsiteX22" fmla="*/ 4326341 w 7560860"/>
              <a:gd name="connsiteY22" fmla="*/ 218364 h 1187355"/>
              <a:gd name="connsiteX23" fmla="*/ 4217159 w 7560860"/>
              <a:gd name="connsiteY23" fmla="*/ 204716 h 1187355"/>
              <a:gd name="connsiteX24" fmla="*/ 3971499 w 7560860"/>
              <a:gd name="connsiteY24" fmla="*/ 218364 h 1187355"/>
              <a:gd name="connsiteX25" fmla="*/ 3848669 w 7560860"/>
              <a:gd name="connsiteY25" fmla="*/ 245660 h 1187355"/>
              <a:gd name="connsiteX26" fmla="*/ 3780430 w 7560860"/>
              <a:gd name="connsiteY26" fmla="*/ 259308 h 1187355"/>
              <a:gd name="connsiteX27" fmla="*/ 3657600 w 7560860"/>
              <a:gd name="connsiteY27" fmla="*/ 286603 h 1187355"/>
              <a:gd name="connsiteX28" fmla="*/ 3043451 w 7560860"/>
              <a:gd name="connsiteY28" fmla="*/ 259308 h 1187355"/>
              <a:gd name="connsiteX29" fmla="*/ 2920621 w 7560860"/>
              <a:gd name="connsiteY29" fmla="*/ 232012 h 1187355"/>
              <a:gd name="connsiteX30" fmla="*/ 2347415 w 7560860"/>
              <a:gd name="connsiteY30" fmla="*/ 245660 h 1187355"/>
              <a:gd name="connsiteX31" fmla="*/ 2292824 w 7560860"/>
              <a:gd name="connsiteY31" fmla="*/ 259308 h 1187355"/>
              <a:gd name="connsiteX32" fmla="*/ 2033517 w 7560860"/>
              <a:gd name="connsiteY32" fmla="*/ 245660 h 1187355"/>
              <a:gd name="connsiteX33" fmla="*/ 1992574 w 7560860"/>
              <a:gd name="connsiteY33" fmla="*/ 232012 h 1187355"/>
              <a:gd name="connsiteX34" fmla="*/ 1937982 w 7560860"/>
              <a:gd name="connsiteY34" fmla="*/ 218364 h 1187355"/>
              <a:gd name="connsiteX35" fmla="*/ 1815153 w 7560860"/>
              <a:gd name="connsiteY35" fmla="*/ 177421 h 1187355"/>
              <a:gd name="connsiteX36" fmla="*/ 1774209 w 7560860"/>
              <a:gd name="connsiteY36" fmla="*/ 163773 h 1187355"/>
              <a:gd name="connsiteX37" fmla="*/ 1624084 w 7560860"/>
              <a:gd name="connsiteY37" fmla="*/ 136478 h 1187355"/>
              <a:gd name="connsiteX38" fmla="*/ 1542197 w 7560860"/>
              <a:gd name="connsiteY38" fmla="*/ 122830 h 1187355"/>
              <a:gd name="connsiteX39" fmla="*/ 1241947 w 7560860"/>
              <a:gd name="connsiteY39" fmla="*/ 136478 h 1187355"/>
              <a:gd name="connsiteX40" fmla="*/ 1173708 w 7560860"/>
              <a:gd name="connsiteY40" fmla="*/ 150125 h 1187355"/>
              <a:gd name="connsiteX41" fmla="*/ 1091821 w 7560860"/>
              <a:gd name="connsiteY41" fmla="*/ 163773 h 1187355"/>
              <a:gd name="connsiteX42" fmla="*/ 996287 w 7560860"/>
              <a:gd name="connsiteY42" fmla="*/ 177421 h 1187355"/>
              <a:gd name="connsiteX43" fmla="*/ 928048 w 7560860"/>
              <a:gd name="connsiteY43" fmla="*/ 191069 h 1187355"/>
              <a:gd name="connsiteX44" fmla="*/ 818866 w 7560860"/>
              <a:gd name="connsiteY44" fmla="*/ 204716 h 1187355"/>
              <a:gd name="connsiteX45" fmla="*/ 682388 w 7560860"/>
              <a:gd name="connsiteY45" fmla="*/ 191069 h 1187355"/>
              <a:gd name="connsiteX46" fmla="*/ 627797 w 7560860"/>
              <a:gd name="connsiteY46" fmla="*/ 177421 h 1187355"/>
              <a:gd name="connsiteX47" fmla="*/ 559559 w 7560860"/>
              <a:gd name="connsiteY47" fmla="*/ 163773 h 1187355"/>
              <a:gd name="connsiteX48" fmla="*/ 477672 w 7560860"/>
              <a:gd name="connsiteY48" fmla="*/ 177421 h 1187355"/>
              <a:gd name="connsiteX49" fmla="*/ 464024 w 7560860"/>
              <a:gd name="connsiteY49" fmla="*/ 136478 h 1187355"/>
              <a:gd name="connsiteX50" fmla="*/ 423081 w 7560860"/>
              <a:gd name="connsiteY50" fmla="*/ 122830 h 1187355"/>
              <a:gd name="connsiteX51" fmla="*/ 382138 w 7560860"/>
              <a:gd name="connsiteY51" fmla="*/ 95534 h 1187355"/>
              <a:gd name="connsiteX52" fmla="*/ 327547 w 7560860"/>
              <a:gd name="connsiteY52" fmla="*/ 81887 h 1187355"/>
              <a:gd name="connsiteX53" fmla="*/ 40944 w 7560860"/>
              <a:gd name="connsiteY53" fmla="*/ 54591 h 1187355"/>
              <a:gd name="connsiteX54" fmla="*/ 0 w 7560860"/>
              <a:gd name="connsiteY54" fmla="*/ 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560860" h="1187355">
                <a:moveTo>
                  <a:pt x="7560860" y="1173708"/>
                </a:moveTo>
                <a:cubicBezTo>
                  <a:pt x="7524466" y="1178257"/>
                  <a:pt x="7488355" y="1187355"/>
                  <a:pt x="7451678" y="1187355"/>
                </a:cubicBezTo>
                <a:cubicBezTo>
                  <a:pt x="7401430" y="1187355"/>
                  <a:pt x="7351552" y="1178708"/>
                  <a:pt x="7301553" y="1173708"/>
                </a:cubicBezTo>
                <a:cubicBezTo>
                  <a:pt x="7176282" y="1161181"/>
                  <a:pt x="7202523" y="1164027"/>
                  <a:pt x="7096836" y="1146412"/>
                </a:cubicBezTo>
                <a:cubicBezTo>
                  <a:pt x="7012755" y="1118384"/>
                  <a:pt x="7098356" y="1144206"/>
                  <a:pt x="6960359" y="1119116"/>
                </a:cubicBezTo>
                <a:cubicBezTo>
                  <a:pt x="6922652" y="1112260"/>
                  <a:pt x="6899908" y="1103516"/>
                  <a:pt x="6864824" y="1091821"/>
                </a:cubicBezTo>
                <a:cubicBezTo>
                  <a:pt x="6766879" y="1026524"/>
                  <a:pt x="6806135" y="1060426"/>
                  <a:pt x="6741994" y="996287"/>
                </a:cubicBezTo>
                <a:cubicBezTo>
                  <a:pt x="6737445" y="978090"/>
                  <a:pt x="6730045" y="960376"/>
                  <a:pt x="6728347" y="941696"/>
                </a:cubicBezTo>
                <a:cubicBezTo>
                  <a:pt x="6720922" y="860020"/>
                  <a:pt x="6731594" y="776290"/>
                  <a:pt x="6714699" y="696036"/>
                </a:cubicBezTo>
                <a:cubicBezTo>
                  <a:pt x="6711735" y="681959"/>
                  <a:pt x="6687635" y="686173"/>
                  <a:pt x="6673756" y="682388"/>
                </a:cubicBezTo>
                <a:cubicBezTo>
                  <a:pt x="6504434" y="636210"/>
                  <a:pt x="6617874" y="672860"/>
                  <a:pt x="6523630" y="641445"/>
                </a:cubicBezTo>
                <a:cubicBezTo>
                  <a:pt x="6509982" y="627797"/>
                  <a:pt x="6492060" y="617374"/>
                  <a:pt x="6482687" y="600502"/>
                </a:cubicBezTo>
                <a:cubicBezTo>
                  <a:pt x="6468714" y="575351"/>
                  <a:pt x="6479331" y="534575"/>
                  <a:pt x="6455391" y="518615"/>
                </a:cubicBezTo>
                <a:cubicBezTo>
                  <a:pt x="6441743" y="509516"/>
                  <a:pt x="6429119" y="498654"/>
                  <a:pt x="6414448" y="491319"/>
                </a:cubicBezTo>
                <a:cubicBezTo>
                  <a:pt x="6380854" y="474522"/>
                  <a:pt x="6323061" y="469265"/>
                  <a:pt x="6291618" y="464024"/>
                </a:cubicBezTo>
                <a:cubicBezTo>
                  <a:pt x="6142294" y="414248"/>
                  <a:pt x="6368476" y="493634"/>
                  <a:pt x="6209732" y="423081"/>
                </a:cubicBezTo>
                <a:cubicBezTo>
                  <a:pt x="6204557" y="420781"/>
                  <a:pt x="6094148" y="382601"/>
                  <a:pt x="6073254" y="382137"/>
                </a:cubicBezTo>
                <a:cubicBezTo>
                  <a:pt x="5682088" y="373445"/>
                  <a:pt x="5290783" y="373039"/>
                  <a:pt x="4899547" y="368490"/>
                </a:cubicBezTo>
                <a:cubicBezTo>
                  <a:pt x="4817038" y="347862"/>
                  <a:pt x="4862759" y="360776"/>
                  <a:pt x="4763069" y="327546"/>
                </a:cubicBezTo>
                <a:cubicBezTo>
                  <a:pt x="4730624" y="316731"/>
                  <a:pt x="4701801" y="305962"/>
                  <a:pt x="4667535" y="300251"/>
                </a:cubicBezTo>
                <a:cubicBezTo>
                  <a:pt x="4555301" y="281545"/>
                  <a:pt x="4558983" y="295912"/>
                  <a:pt x="4449171" y="259308"/>
                </a:cubicBezTo>
                <a:lnTo>
                  <a:pt x="4367284" y="232012"/>
                </a:lnTo>
                <a:cubicBezTo>
                  <a:pt x="4353636" y="227463"/>
                  <a:pt x="4340616" y="220148"/>
                  <a:pt x="4326341" y="218364"/>
                </a:cubicBezTo>
                <a:lnTo>
                  <a:pt x="4217159" y="204716"/>
                </a:lnTo>
                <a:cubicBezTo>
                  <a:pt x="4135272" y="209265"/>
                  <a:pt x="4053204" y="211259"/>
                  <a:pt x="3971499" y="218364"/>
                </a:cubicBezTo>
                <a:cubicBezTo>
                  <a:pt x="3937687" y="221304"/>
                  <a:pt x="3883054" y="238019"/>
                  <a:pt x="3848669" y="245660"/>
                </a:cubicBezTo>
                <a:cubicBezTo>
                  <a:pt x="3826025" y="250692"/>
                  <a:pt x="3803074" y="254276"/>
                  <a:pt x="3780430" y="259308"/>
                </a:cubicBezTo>
                <a:cubicBezTo>
                  <a:pt x="3606965" y="297855"/>
                  <a:pt x="3863412" y="245440"/>
                  <a:pt x="3657600" y="286603"/>
                </a:cubicBezTo>
                <a:cubicBezTo>
                  <a:pt x="2864125" y="266766"/>
                  <a:pt x="3318776" y="309366"/>
                  <a:pt x="3043451" y="259308"/>
                </a:cubicBezTo>
                <a:cubicBezTo>
                  <a:pt x="2937772" y="240094"/>
                  <a:pt x="2992809" y="256075"/>
                  <a:pt x="2920621" y="232012"/>
                </a:cubicBezTo>
                <a:lnTo>
                  <a:pt x="2347415" y="245660"/>
                </a:lnTo>
                <a:cubicBezTo>
                  <a:pt x="2328676" y="246475"/>
                  <a:pt x="2311581" y="259308"/>
                  <a:pt x="2292824" y="259308"/>
                </a:cubicBezTo>
                <a:cubicBezTo>
                  <a:pt x="2206269" y="259308"/>
                  <a:pt x="2119953" y="250209"/>
                  <a:pt x="2033517" y="245660"/>
                </a:cubicBezTo>
                <a:cubicBezTo>
                  <a:pt x="2019869" y="241111"/>
                  <a:pt x="2006406" y="235964"/>
                  <a:pt x="1992574" y="232012"/>
                </a:cubicBezTo>
                <a:cubicBezTo>
                  <a:pt x="1974538" y="226859"/>
                  <a:pt x="1955910" y="223880"/>
                  <a:pt x="1937982" y="218364"/>
                </a:cubicBezTo>
                <a:cubicBezTo>
                  <a:pt x="1896733" y="205672"/>
                  <a:pt x="1856096" y="191069"/>
                  <a:pt x="1815153" y="177421"/>
                </a:cubicBezTo>
                <a:cubicBezTo>
                  <a:pt x="1801505" y="172872"/>
                  <a:pt x="1788400" y="166138"/>
                  <a:pt x="1774209" y="163773"/>
                </a:cubicBezTo>
                <a:cubicBezTo>
                  <a:pt x="1532896" y="123553"/>
                  <a:pt x="1833921" y="174629"/>
                  <a:pt x="1624084" y="136478"/>
                </a:cubicBezTo>
                <a:cubicBezTo>
                  <a:pt x="1596858" y="131528"/>
                  <a:pt x="1569493" y="127379"/>
                  <a:pt x="1542197" y="122830"/>
                </a:cubicBezTo>
                <a:cubicBezTo>
                  <a:pt x="1442114" y="127379"/>
                  <a:pt x="1341860" y="129077"/>
                  <a:pt x="1241947" y="136478"/>
                </a:cubicBezTo>
                <a:cubicBezTo>
                  <a:pt x="1218814" y="138192"/>
                  <a:pt x="1196531" y="145976"/>
                  <a:pt x="1173708" y="150125"/>
                </a:cubicBezTo>
                <a:cubicBezTo>
                  <a:pt x="1146482" y="155075"/>
                  <a:pt x="1119171" y="159565"/>
                  <a:pt x="1091821" y="163773"/>
                </a:cubicBezTo>
                <a:cubicBezTo>
                  <a:pt x="1060027" y="168664"/>
                  <a:pt x="1028017" y="172133"/>
                  <a:pt x="996287" y="177421"/>
                </a:cubicBezTo>
                <a:cubicBezTo>
                  <a:pt x="973406" y="181235"/>
                  <a:pt x="950975" y="187542"/>
                  <a:pt x="928048" y="191069"/>
                </a:cubicBezTo>
                <a:cubicBezTo>
                  <a:pt x="891797" y="196646"/>
                  <a:pt x="855260" y="200167"/>
                  <a:pt x="818866" y="204716"/>
                </a:cubicBezTo>
                <a:cubicBezTo>
                  <a:pt x="773373" y="200167"/>
                  <a:pt x="727648" y="197535"/>
                  <a:pt x="682388" y="191069"/>
                </a:cubicBezTo>
                <a:cubicBezTo>
                  <a:pt x="663819" y="188416"/>
                  <a:pt x="646107" y="181490"/>
                  <a:pt x="627797" y="177421"/>
                </a:cubicBezTo>
                <a:cubicBezTo>
                  <a:pt x="605153" y="172389"/>
                  <a:pt x="582305" y="168322"/>
                  <a:pt x="559559" y="163773"/>
                </a:cubicBezTo>
                <a:cubicBezTo>
                  <a:pt x="532263" y="168322"/>
                  <a:pt x="504280" y="185023"/>
                  <a:pt x="477672" y="177421"/>
                </a:cubicBezTo>
                <a:cubicBezTo>
                  <a:pt x="463840" y="173469"/>
                  <a:pt x="474196" y="146650"/>
                  <a:pt x="464024" y="136478"/>
                </a:cubicBezTo>
                <a:cubicBezTo>
                  <a:pt x="453852" y="126306"/>
                  <a:pt x="435948" y="129264"/>
                  <a:pt x="423081" y="122830"/>
                </a:cubicBezTo>
                <a:cubicBezTo>
                  <a:pt x="408410" y="115494"/>
                  <a:pt x="397214" y="101995"/>
                  <a:pt x="382138" y="95534"/>
                </a:cubicBezTo>
                <a:cubicBezTo>
                  <a:pt x="364898" y="88145"/>
                  <a:pt x="345940" y="85565"/>
                  <a:pt x="327547" y="81887"/>
                </a:cubicBezTo>
                <a:cubicBezTo>
                  <a:pt x="215531" y="59484"/>
                  <a:pt x="181009" y="63929"/>
                  <a:pt x="40944" y="54591"/>
                </a:cubicBezTo>
                <a:cubicBezTo>
                  <a:pt x="10079" y="8295"/>
                  <a:pt x="25246" y="25246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46E71-75D3-B3B1-0669-157829E04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51" r="90205" b="-1"/>
          <a:stretch/>
        </p:blipFill>
        <p:spPr>
          <a:xfrm flipH="1">
            <a:off x="6639197" y="2011913"/>
            <a:ext cx="1187037" cy="12891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8FAD386-C958-C303-5295-0C7135026449}"/>
              </a:ext>
            </a:extLst>
          </p:cNvPr>
          <p:cNvSpPr/>
          <p:nvPr/>
        </p:nvSpPr>
        <p:spPr>
          <a:xfrm>
            <a:off x="1472557" y="187791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8" name="Picture 10" descr="University of Illinois Fighting Illini ...">
            <a:extLst>
              <a:ext uri="{FF2B5EF4-FFF2-40B4-BE49-F238E27FC236}">
                <a16:creationId xmlns:a16="http://schemas.microsoft.com/office/drawing/2014/main" id="{CB15A557-9C6E-A8B8-B942-801821F6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07" y="716646"/>
            <a:ext cx="1089617" cy="10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A6E074-AF1C-5F4A-F91A-F3DFC5230BF7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13E289-6493-790E-192C-4A7AF1F12CB3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80B101-6875-41C6-B3C3-E0DE588E8915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9E0FF1-5721-391F-9032-EF1244C507AB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76326-16B3-1C3E-F018-0F5A73676FA4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6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2C32A-74D1-7297-D096-C25EA6348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9" r="20027"/>
          <a:stretch/>
        </p:blipFill>
        <p:spPr>
          <a:xfrm flipH="1">
            <a:off x="3284273" y="2407461"/>
            <a:ext cx="1211162" cy="128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421-6683-A7D8-B63D-D2C2EAAD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9"/>
          <a:stretch/>
        </p:blipFill>
        <p:spPr>
          <a:xfrm flipH="1">
            <a:off x="1728988" y="2198724"/>
            <a:ext cx="1204745" cy="1280859"/>
          </a:xfrm>
          <a:prstGeom prst="rect">
            <a:avLst/>
          </a:prstGeom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7A5C08F9-D566-4DEF-39F6-CAC8896EF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8663580" y="1661084"/>
            <a:ext cx="1289193" cy="1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2" name="Picture 4" descr="Custom Pet Portrait Painting, Black Lab Portrait, Black Labrador Retriever  Art, Dog in Landscape, 11x14 Original Painting by Hope Lane - Etsy">
            <a:extLst>
              <a:ext uri="{FF2B5EF4-FFF2-40B4-BE49-F238E27FC236}">
                <a16:creationId xmlns:a16="http://schemas.microsoft.com/office/drawing/2014/main" id="{60401B08-DFE0-131E-F881-39CF60A5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07503" y="3212392"/>
            <a:ext cx="940848" cy="11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6B7AA91-D3C0-A547-858A-428C06220F6B}"/>
              </a:ext>
            </a:extLst>
          </p:cNvPr>
          <p:cNvSpPr/>
          <p:nvPr/>
        </p:nvSpPr>
        <p:spPr>
          <a:xfrm>
            <a:off x="5615094" y="3949050"/>
            <a:ext cx="887447" cy="1374179"/>
          </a:xfrm>
          <a:custGeom>
            <a:avLst/>
            <a:gdLst>
              <a:gd name="connsiteX0" fmla="*/ 218706 w 887447"/>
              <a:gd name="connsiteY0" fmla="*/ 0 h 1910687"/>
              <a:gd name="connsiteX1" fmla="*/ 27638 w 887447"/>
              <a:gd name="connsiteY1" fmla="*/ 163773 h 1910687"/>
              <a:gd name="connsiteX2" fmla="*/ 342 w 887447"/>
              <a:gd name="connsiteY2" fmla="*/ 204717 h 1910687"/>
              <a:gd name="connsiteX3" fmla="*/ 41286 w 887447"/>
              <a:gd name="connsiteY3" fmla="*/ 395785 h 1910687"/>
              <a:gd name="connsiteX4" fmla="*/ 123172 w 887447"/>
              <a:gd name="connsiteY4" fmla="*/ 423081 h 1910687"/>
              <a:gd name="connsiteX5" fmla="*/ 205059 w 887447"/>
              <a:gd name="connsiteY5" fmla="*/ 450376 h 1910687"/>
              <a:gd name="connsiteX6" fmla="*/ 273298 w 887447"/>
              <a:gd name="connsiteY6" fmla="*/ 464024 h 1910687"/>
              <a:gd name="connsiteX7" fmla="*/ 355184 w 887447"/>
              <a:gd name="connsiteY7" fmla="*/ 491320 h 1910687"/>
              <a:gd name="connsiteX8" fmla="*/ 409775 w 887447"/>
              <a:gd name="connsiteY8" fmla="*/ 504967 h 1910687"/>
              <a:gd name="connsiteX9" fmla="*/ 491662 w 887447"/>
              <a:gd name="connsiteY9" fmla="*/ 532263 h 1910687"/>
              <a:gd name="connsiteX10" fmla="*/ 573548 w 887447"/>
              <a:gd name="connsiteY10" fmla="*/ 559559 h 1910687"/>
              <a:gd name="connsiteX11" fmla="*/ 614492 w 887447"/>
              <a:gd name="connsiteY11" fmla="*/ 573206 h 1910687"/>
              <a:gd name="connsiteX12" fmla="*/ 669083 w 887447"/>
              <a:gd name="connsiteY12" fmla="*/ 586854 h 1910687"/>
              <a:gd name="connsiteX13" fmla="*/ 791912 w 887447"/>
              <a:gd name="connsiteY13" fmla="*/ 668741 h 1910687"/>
              <a:gd name="connsiteX14" fmla="*/ 832856 w 887447"/>
              <a:gd name="connsiteY14" fmla="*/ 696036 h 1910687"/>
              <a:gd name="connsiteX15" fmla="*/ 873799 w 887447"/>
              <a:gd name="connsiteY15" fmla="*/ 723332 h 1910687"/>
              <a:gd name="connsiteX16" fmla="*/ 887447 w 887447"/>
              <a:gd name="connsiteY16" fmla="*/ 764275 h 1910687"/>
              <a:gd name="connsiteX17" fmla="*/ 873799 w 887447"/>
              <a:gd name="connsiteY17" fmla="*/ 928048 h 1910687"/>
              <a:gd name="connsiteX18" fmla="*/ 819208 w 887447"/>
              <a:gd name="connsiteY18" fmla="*/ 1050878 h 1910687"/>
              <a:gd name="connsiteX19" fmla="*/ 805560 w 887447"/>
              <a:gd name="connsiteY19" fmla="*/ 1091821 h 1910687"/>
              <a:gd name="connsiteX20" fmla="*/ 764617 w 887447"/>
              <a:gd name="connsiteY20" fmla="*/ 1173708 h 1910687"/>
              <a:gd name="connsiteX21" fmla="*/ 778265 w 887447"/>
              <a:gd name="connsiteY21" fmla="*/ 1323833 h 1910687"/>
              <a:gd name="connsiteX22" fmla="*/ 805560 w 887447"/>
              <a:gd name="connsiteY22" fmla="*/ 1405720 h 1910687"/>
              <a:gd name="connsiteX23" fmla="*/ 750969 w 887447"/>
              <a:gd name="connsiteY23" fmla="*/ 1460311 h 1910687"/>
              <a:gd name="connsiteX24" fmla="*/ 710026 w 887447"/>
              <a:gd name="connsiteY24" fmla="*/ 1501254 h 1910687"/>
              <a:gd name="connsiteX25" fmla="*/ 669083 w 887447"/>
              <a:gd name="connsiteY25" fmla="*/ 1528550 h 1910687"/>
              <a:gd name="connsiteX26" fmla="*/ 628139 w 887447"/>
              <a:gd name="connsiteY26" fmla="*/ 1665027 h 1910687"/>
              <a:gd name="connsiteX27" fmla="*/ 614492 w 887447"/>
              <a:gd name="connsiteY27" fmla="*/ 1705970 h 1910687"/>
              <a:gd name="connsiteX28" fmla="*/ 573548 w 887447"/>
              <a:gd name="connsiteY28" fmla="*/ 1746914 h 1910687"/>
              <a:gd name="connsiteX29" fmla="*/ 505309 w 887447"/>
              <a:gd name="connsiteY29" fmla="*/ 1815153 h 1910687"/>
              <a:gd name="connsiteX30" fmla="*/ 396127 w 887447"/>
              <a:gd name="connsiteY30" fmla="*/ 1883391 h 1910687"/>
              <a:gd name="connsiteX31" fmla="*/ 355184 w 887447"/>
              <a:gd name="connsiteY31" fmla="*/ 1897039 h 1910687"/>
              <a:gd name="connsiteX32" fmla="*/ 314241 w 887447"/>
              <a:gd name="connsiteY32" fmla="*/ 1910687 h 191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7447" h="1910687">
                <a:moveTo>
                  <a:pt x="218706" y="0"/>
                </a:moveTo>
                <a:cubicBezTo>
                  <a:pt x="168254" y="37840"/>
                  <a:pt x="65656" y="106747"/>
                  <a:pt x="27638" y="163773"/>
                </a:cubicBezTo>
                <a:lnTo>
                  <a:pt x="342" y="204717"/>
                </a:lnTo>
                <a:cubicBezTo>
                  <a:pt x="1222" y="214395"/>
                  <a:pt x="-9230" y="364212"/>
                  <a:pt x="41286" y="395785"/>
                </a:cubicBezTo>
                <a:cubicBezTo>
                  <a:pt x="65684" y="411034"/>
                  <a:pt x="95877" y="413982"/>
                  <a:pt x="123172" y="423081"/>
                </a:cubicBezTo>
                <a:cubicBezTo>
                  <a:pt x="123185" y="423085"/>
                  <a:pt x="205046" y="450373"/>
                  <a:pt x="205059" y="450376"/>
                </a:cubicBezTo>
                <a:cubicBezTo>
                  <a:pt x="227805" y="454925"/>
                  <a:pt x="250919" y="457920"/>
                  <a:pt x="273298" y="464024"/>
                </a:cubicBezTo>
                <a:cubicBezTo>
                  <a:pt x="301056" y="471595"/>
                  <a:pt x="327271" y="484342"/>
                  <a:pt x="355184" y="491320"/>
                </a:cubicBezTo>
                <a:cubicBezTo>
                  <a:pt x="373381" y="495869"/>
                  <a:pt x="391809" y="499577"/>
                  <a:pt x="409775" y="504967"/>
                </a:cubicBezTo>
                <a:cubicBezTo>
                  <a:pt x="437334" y="513235"/>
                  <a:pt x="464366" y="523164"/>
                  <a:pt x="491662" y="532263"/>
                </a:cubicBezTo>
                <a:lnTo>
                  <a:pt x="573548" y="559559"/>
                </a:lnTo>
                <a:cubicBezTo>
                  <a:pt x="587196" y="564108"/>
                  <a:pt x="600535" y="569717"/>
                  <a:pt x="614492" y="573206"/>
                </a:cubicBezTo>
                <a:lnTo>
                  <a:pt x="669083" y="586854"/>
                </a:lnTo>
                <a:lnTo>
                  <a:pt x="791912" y="668741"/>
                </a:lnTo>
                <a:lnTo>
                  <a:pt x="832856" y="696036"/>
                </a:lnTo>
                <a:lnTo>
                  <a:pt x="873799" y="723332"/>
                </a:lnTo>
                <a:cubicBezTo>
                  <a:pt x="878348" y="736980"/>
                  <a:pt x="887447" y="749889"/>
                  <a:pt x="887447" y="764275"/>
                </a:cubicBezTo>
                <a:cubicBezTo>
                  <a:pt x="887447" y="819055"/>
                  <a:pt x="882805" y="874013"/>
                  <a:pt x="873799" y="928048"/>
                </a:cubicBezTo>
                <a:cubicBezTo>
                  <a:pt x="856194" y="1033681"/>
                  <a:pt x="853983" y="981329"/>
                  <a:pt x="819208" y="1050878"/>
                </a:cubicBezTo>
                <a:cubicBezTo>
                  <a:pt x="812774" y="1063745"/>
                  <a:pt x="811994" y="1078954"/>
                  <a:pt x="805560" y="1091821"/>
                </a:cubicBezTo>
                <a:cubicBezTo>
                  <a:pt x="752648" y="1197645"/>
                  <a:pt x="798921" y="1070796"/>
                  <a:pt x="764617" y="1173708"/>
                </a:cubicBezTo>
                <a:cubicBezTo>
                  <a:pt x="769166" y="1223750"/>
                  <a:pt x="769533" y="1274350"/>
                  <a:pt x="778265" y="1323833"/>
                </a:cubicBezTo>
                <a:cubicBezTo>
                  <a:pt x="783265" y="1352167"/>
                  <a:pt x="805560" y="1405720"/>
                  <a:pt x="805560" y="1405720"/>
                </a:cubicBezTo>
                <a:cubicBezTo>
                  <a:pt x="779564" y="1483707"/>
                  <a:pt x="813358" y="1418718"/>
                  <a:pt x="750969" y="1460311"/>
                </a:cubicBezTo>
                <a:cubicBezTo>
                  <a:pt x="734910" y="1471017"/>
                  <a:pt x="724853" y="1488898"/>
                  <a:pt x="710026" y="1501254"/>
                </a:cubicBezTo>
                <a:cubicBezTo>
                  <a:pt x="697425" y="1511755"/>
                  <a:pt x="682731" y="1519451"/>
                  <a:pt x="669083" y="1528550"/>
                </a:cubicBezTo>
                <a:cubicBezTo>
                  <a:pt x="604232" y="1723097"/>
                  <a:pt x="669381" y="1520677"/>
                  <a:pt x="628139" y="1665027"/>
                </a:cubicBezTo>
                <a:cubicBezTo>
                  <a:pt x="624187" y="1678859"/>
                  <a:pt x="622472" y="1694000"/>
                  <a:pt x="614492" y="1705970"/>
                </a:cubicBezTo>
                <a:cubicBezTo>
                  <a:pt x="603786" y="1722030"/>
                  <a:pt x="585904" y="1732086"/>
                  <a:pt x="573548" y="1746914"/>
                </a:cubicBezTo>
                <a:cubicBezTo>
                  <a:pt x="516682" y="1815153"/>
                  <a:pt x="580374" y="1765110"/>
                  <a:pt x="505309" y="1815153"/>
                </a:cubicBezTo>
                <a:cubicBezTo>
                  <a:pt x="462054" y="1880036"/>
                  <a:pt x="493575" y="1850909"/>
                  <a:pt x="396127" y="1883391"/>
                </a:cubicBezTo>
                <a:lnTo>
                  <a:pt x="355184" y="1897039"/>
                </a:lnTo>
                <a:lnTo>
                  <a:pt x="314241" y="191068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8E3BC46-E1A8-795B-018B-AD46AB7B134E}"/>
              </a:ext>
            </a:extLst>
          </p:cNvPr>
          <p:cNvSpPr/>
          <p:nvPr/>
        </p:nvSpPr>
        <p:spPr>
          <a:xfrm>
            <a:off x="7274257" y="3548421"/>
            <a:ext cx="1746913" cy="1665027"/>
          </a:xfrm>
          <a:custGeom>
            <a:avLst/>
            <a:gdLst>
              <a:gd name="connsiteX0" fmla="*/ 122830 w 1746913"/>
              <a:gd name="connsiteY0" fmla="*/ 0 h 1665027"/>
              <a:gd name="connsiteX1" fmla="*/ 68239 w 1746913"/>
              <a:gd name="connsiteY1" fmla="*/ 95534 h 1665027"/>
              <a:gd name="connsiteX2" fmla="*/ 27295 w 1746913"/>
              <a:gd name="connsiteY2" fmla="*/ 136478 h 1665027"/>
              <a:gd name="connsiteX3" fmla="*/ 0 w 1746913"/>
              <a:gd name="connsiteY3" fmla="*/ 218364 h 1665027"/>
              <a:gd name="connsiteX4" fmla="*/ 13647 w 1746913"/>
              <a:gd name="connsiteY4" fmla="*/ 286603 h 1665027"/>
              <a:gd name="connsiteX5" fmla="*/ 54591 w 1746913"/>
              <a:gd name="connsiteY5" fmla="*/ 327546 h 1665027"/>
              <a:gd name="connsiteX6" fmla="*/ 532262 w 1746913"/>
              <a:gd name="connsiteY6" fmla="*/ 341194 h 1665027"/>
              <a:gd name="connsiteX7" fmla="*/ 696036 w 1746913"/>
              <a:gd name="connsiteY7" fmla="*/ 368489 h 1665027"/>
              <a:gd name="connsiteX8" fmla="*/ 736979 w 1746913"/>
              <a:gd name="connsiteY8" fmla="*/ 382137 h 1665027"/>
              <a:gd name="connsiteX9" fmla="*/ 818865 w 1746913"/>
              <a:gd name="connsiteY9" fmla="*/ 436728 h 1665027"/>
              <a:gd name="connsiteX10" fmla="*/ 805218 w 1746913"/>
              <a:gd name="connsiteY10" fmla="*/ 573206 h 1665027"/>
              <a:gd name="connsiteX11" fmla="*/ 791570 w 1746913"/>
              <a:gd name="connsiteY11" fmla="*/ 614149 h 1665027"/>
              <a:gd name="connsiteX12" fmla="*/ 818865 w 1746913"/>
              <a:gd name="connsiteY12" fmla="*/ 655092 h 1665027"/>
              <a:gd name="connsiteX13" fmla="*/ 955343 w 1746913"/>
              <a:gd name="connsiteY13" fmla="*/ 696036 h 1665027"/>
              <a:gd name="connsiteX14" fmla="*/ 1037230 w 1746913"/>
              <a:gd name="connsiteY14" fmla="*/ 723331 h 1665027"/>
              <a:gd name="connsiteX15" fmla="*/ 1119116 w 1746913"/>
              <a:gd name="connsiteY15" fmla="*/ 750627 h 1665027"/>
              <a:gd name="connsiteX16" fmla="*/ 1160059 w 1746913"/>
              <a:gd name="connsiteY16" fmla="*/ 764275 h 1665027"/>
              <a:gd name="connsiteX17" fmla="*/ 1173707 w 1746913"/>
              <a:gd name="connsiteY17" fmla="*/ 805218 h 1665027"/>
              <a:gd name="connsiteX18" fmla="*/ 1146412 w 1746913"/>
              <a:gd name="connsiteY18" fmla="*/ 1050878 h 1665027"/>
              <a:gd name="connsiteX19" fmla="*/ 1201003 w 1746913"/>
              <a:gd name="connsiteY19" fmla="*/ 1228298 h 1665027"/>
              <a:gd name="connsiteX20" fmla="*/ 1241946 w 1746913"/>
              <a:gd name="connsiteY20" fmla="*/ 1255594 h 1665027"/>
              <a:gd name="connsiteX21" fmla="*/ 1282889 w 1746913"/>
              <a:gd name="connsiteY21" fmla="*/ 1378424 h 1665027"/>
              <a:gd name="connsiteX22" fmla="*/ 1323833 w 1746913"/>
              <a:gd name="connsiteY22" fmla="*/ 1460310 h 1665027"/>
              <a:gd name="connsiteX23" fmla="*/ 1405719 w 1746913"/>
              <a:gd name="connsiteY23" fmla="*/ 1528549 h 1665027"/>
              <a:gd name="connsiteX24" fmla="*/ 1446662 w 1746913"/>
              <a:gd name="connsiteY24" fmla="*/ 1542197 h 1665027"/>
              <a:gd name="connsiteX25" fmla="*/ 1487606 w 1746913"/>
              <a:gd name="connsiteY25" fmla="*/ 1569492 h 1665027"/>
              <a:gd name="connsiteX26" fmla="*/ 1528549 w 1746913"/>
              <a:gd name="connsiteY26" fmla="*/ 1610436 h 1665027"/>
              <a:gd name="connsiteX27" fmla="*/ 1610436 w 1746913"/>
              <a:gd name="connsiteY27" fmla="*/ 1637731 h 1665027"/>
              <a:gd name="connsiteX28" fmla="*/ 1651379 w 1746913"/>
              <a:gd name="connsiteY28" fmla="*/ 1651379 h 1665027"/>
              <a:gd name="connsiteX29" fmla="*/ 1692322 w 1746913"/>
              <a:gd name="connsiteY29" fmla="*/ 1665027 h 1665027"/>
              <a:gd name="connsiteX30" fmla="*/ 1746913 w 1746913"/>
              <a:gd name="connsiteY30" fmla="*/ 1665027 h 16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46913" h="1665027">
                <a:moveTo>
                  <a:pt x="122830" y="0"/>
                </a:moveTo>
                <a:cubicBezTo>
                  <a:pt x="104633" y="31845"/>
                  <a:pt x="89272" y="65487"/>
                  <a:pt x="68239" y="95534"/>
                </a:cubicBezTo>
                <a:cubicBezTo>
                  <a:pt x="57170" y="111346"/>
                  <a:pt x="36668" y="119606"/>
                  <a:pt x="27295" y="136478"/>
                </a:cubicBezTo>
                <a:cubicBezTo>
                  <a:pt x="13322" y="161629"/>
                  <a:pt x="0" y="218364"/>
                  <a:pt x="0" y="218364"/>
                </a:cubicBezTo>
                <a:cubicBezTo>
                  <a:pt x="4549" y="241110"/>
                  <a:pt x="3273" y="265855"/>
                  <a:pt x="13647" y="286603"/>
                </a:cubicBezTo>
                <a:cubicBezTo>
                  <a:pt x="22279" y="303866"/>
                  <a:pt x="35396" y="325525"/>
                  <a:pt x="54591" y="327546"/>
                </a:cubicBezTo>
                <a:cubicBezTo>
                  <a:pt x="213004" y="344221"/>
                  <a:pt x="373038" y="336645"/>
                  <a:pt x="532262" y="341194"/>
                </a:cubicBezTo>
                <a:cubicBezTo>
                  <a:pt x="620859" y="352269"/>
                  <a:pt x="625908" y="348453"/>
                  <a:pt x="696036" y="368489"/>
                </a:cubicBezTo>
                <a:cubicBezTo>
                  <a:pt x="709868" y="372441"/>
                  <a:pt x="724403" y="375151"/>
                  <a:pt x="736979" y="382137"/>
                </a:cubicBezTo>
                <a:cubicBezTo>
                  <a:pt x="765656" y="398069"/>
                  <a:pt x="818865" y="436728"/>
                  <a:pt x="818865" y="436728"/>
                </a:cubicBezTo>
                <a:cubicBezTo>
                  <a:pt x="814316" y="482221"/>
                  <a:pt x="812170" y="528018"/>
                  <a:pt x="805218" y="573206"/>
                </a:cubicBezTo>
                <a:cubicBezTo>
                  <a:pt x="803031" y="587425"/>
                  <a:pt x="789205" y="599959"/>
                  <a:pt x="791570" y="614149"/>
                </a:cubicBezTo>
                <a:cubicBezTo>
                  <a:pt x="794266" y="630328"/>
                  <a:pt x="804956" y="646399"/>
                  <a:pt x="818865" y="655092"/>
                </a:cubicBezTo>
                <a:cubicBezTo>
                  <a:pt x="848558" y="673650"/>
                  <a:pt x="918466" y="684973"/>
                  <a:pt x="955343" y="696036"/>
                </a:cubicBezTo>
                <a:cubicBezTo>
                  <a:pt x="982902" y="704304"/>
                  <a:pt x="1009934" y="714233"/>
                  <a:pt x="1037230" y="723331"/>
                </a:cubicBezTo>
                <a:lnTo>
                  <a:pt x="1119116" y="750627"/>
                </a:lnTo>
                <a:lnTo>
                  <a:pt x="1160059" y="764275"/>
                </a:lnTo>
                <a:cubicBezTo>
                  <a:pt x="1164608" y="777923"/>
                  <a:pt x="1173707" y="790832"/>
                  <a:pt x="1173707" y="805218"/>
                </a:cubicBezTo>
                <a:cubicBezTo>
                  <a:pt x="1173707" y="928627"/>
                  <a:pt x="1165658" y="954643"/>
                  <a:pt x="1146412" y="1050878"/>
                </a:cubicBezTo>
                <a:cubicBezTo>
                  <a:pt x="1166381" y="1290524"/>
                  <a:pt x="1106743" y="1181169"/>
                  <a:pt x="1201003" y="1228298"/>
                </a:cubicBezTo>
                <a:cubicBezTo>
                  <a:pt x="1215674" y="1235633"/>
                  <a:pt x="1228298" y="1246495"/>
                  <a:pt x="1241946" y="1255594"/>
                </a:cubicBezTo>
                <a:lnTo>
                  <a:pt x="1282889" y="1378424"/>
                </a:lnTo>
                <a:cubicBezTo>
                  <a:pt x="1296567" y="1419459"/>
                  <a:pt x="1294437" y="1425035"/>
                  <a:pt x="1323833" y="1460310"/>
                </a:cubicBezTo>
                <a:cubicBezTo>
                  <a:pt x="1345394" y="1486184"/>
                  <a:pt x="1375044" y="1513211"/>
                  <a:pt x="1405719" y="1528549"/>
                </a:cubicBezTo>
                <a:cubicBezTo>
                  <a:pt x="1418586" y="1534983"/>
                  <a:pt x="1433795" y="1535763"/>
                  <a:pt x="1446662" y="1542197"/>
                </a:cubicBezTo>
                <a:cubicBezTo>
                  <a:pt x="1461333" y="1549532"/>
                  <a:pt x="1475005" y="1558991"/>
                  <a:pt x="1487606" y="1569492"/>
                </a:cubicBezTo>
                <a:cubicBezTo>
                  <a:pt x="1502433" y="1581848"/>
                  <a:pt x="1511677" y="1601063"/>
                  <a:pt x="1528549" y="1610436"/>
                </a:cubicBezTo>
                <a:cubicBezTo>
                  <a:pt x="1553700" y="1624409"/>
                  <a:pt x="1583140" y="1628633"/>
                  <a:pt x="1610436" y="1637731"/>
                </a:cubicBezTo>
                <a:lnTo>
                  <a:pt x="1651379" y="1651379"/>
                </a:lnTo>
                <a:cubicBezTo>
                  <a:pt x="1665027" y="1655928"/>
                  <a:pt x="1677936" y="1665027"/>
                  <a:pt x="1692322" y="1665027"/>
                </a:cubicBezTo>
                <a:lnTo>
                  <a:pt x="1746913" y="166502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78CDB5-3AB9-B68A-F4A8-60B4F610B1A9}"/>
              </a:ext>
            </a:extLst>
          </p:cNvPr>
          <p:cNvSpPr/>
          <p:nvPr/>
        </p:nvSpPr>
        <p:spPr>
          <a:xfrm>
            <a:off x="1665026" y="1937985"/>
            <a:ext cx="7560860" cy="1187355"/>
          </a:xfrm>
          <a:custGeom>
            <a:avLst/>
            <a:gdLst>
              <a:gd name="connsiteX0" fmla="*/ 7560860 w 7560860"/>
              <a:gd name="connsiteY0" fmla="*/ 1173708 h 1187355"/>
              <a:gd name="connsiteX1" fmla="*/ 7451678 w 7560860"/>
              <a:gd name="connsiteY1" fmla="*/ 1187355 h 1187355"/>
              <a:gd name="connsiteX2" fmla="*/ 7301553 w 7560860"/>
              <a:gd name="connsiteY2" fmla="*/ 1173708 h 1187355"/>
              <a:gd name="connsiteX3" fmla="*/ 7096836 w 7560860"/>
              <a:gd name="connsiteY3" fmla="*/ 1146412 h 1187355"/>
              <a:gd name="connsiteX4" fmla="*/ 6960359 w 7560860"/>
              <a:gd name="connsiteY4" fmla="*/ 1119116 h 1187355"/>
              <a:gd name="connsiteX5" fmla="*/ 6864824 w 7560860"/>
              <a:gd name="connsiteY5" fmla="*/ 1091821 h 1187355"/>
              <a:gd name="connsiteX6" fmla="*/ 6741994 w 7560860"/>
              <a:gd name="connsiteY6" fmla="*/ 996287 h 1187355"/>
              <a:gd name="connsiteX7" fmla="*/ 6728347 w 7560860"/>
              <a:gd name="connsiteY7" fmla="*/ 941696 h 1187355"/>
              <a:gd name="connsiteX8" fmla="*/ 6714699 w 7560860"/>
              <a:gd name="connsiteY8" fmla="*/ 696036 h 1187355"/>
              <a:gd name="connsiteX9" fmla="*/ 6673756 w 7560860"/>
              <a:gd name="connsiteY9" fmla="*/ 682388 h 1187355"/>
              <a:gd name="connsiteX10" fmla="*/ 6523630 w 7560860"/>
              <a:gd name="connsiteY10" fmla="*/ 641445 h 1187355"/>
              <a:gd name="connsiteX11" fmla="*/ 6482687 w 7560860"/>
              <a:gd name="connsiteY11" fmla="*/ 600502 h 1187355"/>
              <a:gd name="connsiteX12" fmla="*/ 6455391 w 7560860"/>
              <a:gd name="connsiteY12" fmla="*/ 518615 h 1187355"/>
              <a:gd name="connsiteX13" fmla="*/ 6414448 w 7560860"/>
              <a:gd name="connsiteY13" fmla="*/ 491319 h 1187355"/>
              <a:gd name="connsiteX14" fmla="*/ 6291618 w 7560860"/>
              <a:gd name="connsiteY14" fmla="*/ 464024 h 1187355"/>
              <a:gd name="connsiteX15" fmla="*/ 6209732 w 7560860"/>
              <a:gd name="connsiteY15" fmla="*/ 423081 h 1187355"/>
              <a:gd name="connsiteX16" fmla="*/ 6073254 w 7560860"/>
              <a:gd name="connsiteY16" fmla="*/ 382137 h 1187355"/>
              <a:gd name="connsiteX17" fmla="*/ 4899547 w 7560860"/>
              <a:gd name="connsiteY17" fmla="*/ 368490 h 1187355"/>
              <a:gd name="connsiteX18" fmla="*/ 4763069 w 7560860"/>
              <a:gd name="connsiteY18" fmla="*/ 327546 h 1187355"/>
              <a:gd name="connsiteX19" fmla="*/ 4667535 w 7560860"/>
              <a:gd name="connsiteY19" fmla="*/ 300251 h 1187355"/>
              <a:gd name="connsiteX20" fmla="*/ 4449171 w 7560860"/>
              <a:gd name="connsiteY20" fmla="*/ 259308 h 1187355"/>
              <a:gd name="connsiteX21" fmla="*/ 4367284 w 7560860"/>
              <a:gd name="connsiteY21" fmla="*/ 232012 h 1187355"/>
              <a:gd name="connsiteX22" fmla="*/ 4326341 w 7560860"/>
              <a:gd name="connsiteY22" fmla="*/ 218364 h 1187355"/>
              <a:gd name="connsiteX23" fmla="*/ 4217159 w 7560860"/>
              <a:gd name="connsiteY23" fmla="*/ 204716 h 1187355"/>
              <a:gd name="connsiteX24" fmla="*/ 3971499 w 7560860"/>
              <a:gd name="connsiteY24" fmla="*/ 218364 h 1187355"/>
              <a:gd name="connsiteX25" fmla="*/ 3848669 w 7560860"/>
              <a:gd name="connsiteY25" fmla="*/ 245660 h 1187355"/>
              <a:gd name="connsiteX26" fmla="*/ 3780430 w 7560860"/>
              <a:gd name="connsiteY26" fmla="*/ 259308 h 1187355"/>
              <a:gd name="connsiteX27" fmla="*/ 3657600 w 7560860"/>
              <a:gd name="connsiteY27" fmla="*/ 286603 h 1187355"/>
              <a:gd name="connsiteX28" fmla="*/ 3043451 w 7560860"/>
              <a:gd name="connsiteY28" fmla="*/ 259308 h 1187355"/>
              <a:gd name="connsiteX29" fmla="*/ 2920621 w 7560860"/>
              <a:gd name="connsiteY29" fmla="*/ 232012 h 1187355"/>
              <a:gd name="connsiteX30" fmla="*/ 2347415 w 7560860"/>
              <a:gd name="connsiteY30" fmla="*/ 245660 h 1187355"/>
              <a:gd name="connsiteX31" fmla="*/ 2292824 w 7560860"/>
              <a:gd name="connsiteY31" fmla="*/ 259308 h 1187355"/>
              <a:gd name="connsiteX32" fmla="*/ 2033517 w 7560860"/>
              <a:gd name="connsiteY32" fmla="*/ 245660 h 1187355"/>
              <a:gd name="connsiteX33" fmla="*/ 1992574 w 7560860"/>
              <a:gd name="connsiteY33" fmla="*/ 232012 h 1187355"/>
              <a:gd name="connsiteX34" fmla="*/ 1937982 w 7560860"/>
              <a:gd name="connsiteY34" fmla="*/ 218364 h 1187355"/>
              <a:gd name="connsiteX35" fmla="*/ 1815153 w 7560860"/>
              <a:gd name="connsiteY35" fmla="*/ 177421 h 1187355"/>
              <a:gd name="connsiteX36" fmla="*/ 1774209 w 7560860"/>
              <a:gd name="connsiteY36" fmla="*/ 163773 h 1187355"/>
              <a:gd name="connsiteX37" fmla="*/ 1624084 w 7560860"/>
              <a:gd name="connsiteY37" fmla="*/ 136478 h 1187355"/>
              <a:gd name="connsiteX38" fmla="*/ 1542197 w 7560860"/>
              <a:gd name="connsiteY38" fmla="*/ 122830 h 1187355"/>
              <a:gd name="connsiteX39" fmla="*/ 1241947 w 7560860"/>
              <a:gd name="connsiteY39" fmla="*/ 136478 h 1187355"/>
              <a:gd name="connsiteX40" fmla="*/ 1173708 w 7560860"/>
              <a:gd name="connsiteY40" fmla="*/ 150125 h 1187355"/>
              <a:gd name="connsiteX41" fmla="*/ 1091821 w 7560860"/>
              <a:gd name="connsiteY41" fmla="*/ 163773 h 1187355"/>
              <a:gd name="connsiteX42" fmla="*/ 996287 w 7560860"/>
              <a:gd name="connsiteY42" fmla="*/ 177421 h 1187355"/>
              <a:gd name="connsiteX43" fmla="*/ 928048 w 7560860"/>
              <a:gd name="connsiteY43" fmla="*/ 191069 h 1187355"/>
              <a:gd name="connsiteX44" fmla="*/ 818866 w 7560860"/>
              <a:gd name="connsiteY44" fmla="*/ 204716 h 1187355"/>
              <a:gd name="connsiteX45" fmla="*/ 682388 w 7560860"/>
              <a:gd name="connsiteY45" fmla="*/ 191069 h 1187355"/>
              <a:gd name="connsiteX46" fmla="*/ 627797 w 7560860"/>
              <a:gd name="connsiteY46" fmla="*/ 177421 h 1187355"/>
              <a:gd name="connsiteX47" fmla="*/ 559559 w 7560860"/>
              <a:gd name="connsiteY47" fmla="*/ 163773 h 1187355"/>
              <a:gd name="connsiteX48" fmla="*/ 477672 w 7560860"/>
              <a:gd name="connsiteY48" fmla="*/ 177421 h 1187355"/>
              <a:gd name="connsiteX49" fmla="*/ 464024 w 7560860"/>
              <a:gd name="connsiteY49" fmla="*/ 136478 h 1187355"/>
              <a:gd name="connsiteX50" fmla="*/ 423081 w 7560860"/>
              <a:gd name="connsiteY50" fmla="*/ 122830 h 1187355"/>
              <a:gd name="connsiteX51" fmla="*/ 382138 w 7560860"/>
              <a:gd name="connsiteY51" fmla="*/ 95534 h 1187355"/>
              <a:gd name="connsiteX52" fmla="*/ 327547 w 7560860"/>
              <a:gd name="connsiteY52" fmla="*/ 81887 h 1187355"/>
              <a:gd name="connsiteX53" fmla="*/ 40944 w 7560860"/>
              <a:gd name="connsiteY53" fmla="*/ 54591 h 1187355"/>
              <a:gd name="connsiteX54" fmla="*/ 0 w 7560860"/>
              <a:gd name="connsiteY54" fmla="*/ 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560860" h="1187355">
                <a:moveTo>
                  <a:pt x="7560860" y="1173708"/>
                </a:moveTo>
                <a:cubicBezTo>
                  <a:pt x="7524466" y="1178257"/>
                  <a:pt x="7488355" y="1187355"/>
                  <a:pt x="7451678" y="1187355"/>
                </a:cubicBezTo>
                <a:cubicBezTo>
                  <a:pt x="7401430" y="1187355"/>
                  <a:pt x="7351552" y="1178708"/>
                  <a:pt x="7301553" y="1173708"/>
                </a:cubicBezTo>
                <a:cubicBezTo>
                  <a:pt x="7176282" y="1161181"/>
                  <a:pt x="7202523" y="1164027"/>
                  <a:pt x="7096836" y="1146412"/>
                </a:cubicBezTo>
                <a:cubicBezTo>
                  <a:pt x="7012755" y="1118384"/>
                  <a:pt x="7098356" y="1144206"/>
                  <a:pt x="6960359" y="1119116"/>
                </a:cubicBezTo>
                <a:cubicBezTo>
                  <a:pt x="6922652" y="1112260"/>
                  <a:pt x="6899908" y="1103516"/>
                  <a:pt x="6864824" y="1091821"/>
                </a:cubicBezTo>
                <a:cubicBezTo>
                  <a:pt x="6766879" y="1026524"/>
                  <a:pt x="6806135" y="1060426"/>
                  <a:pt x="6741994" y="996287"/>
                </a:cubicBezTo>
                <a:cubicBezTo>
                  <a:pt x="6737445" y="978090"/>
                  <a:pt x="6730045" y="960376"/>
                  <a:pt x="6728347" y="941696"/>
                </a:cubicBezTo>
                <a:cubicBezTo>
                  <a:pt x="6720922" y="860020"/>
                  <a:pt x="6731594" y="776290"/>
                  <a:pt x="6714699" y="696036"/>
                </a:cubicBezTo>
                <a:cubicBezTo>
                  <a:pt x="6711735" y="681959"/>
                  <a:pt x="6687635" y="686173"/>
                  <a:pt x="6673756" y="682388"/>
                </a:cubicBezTo>
                <a:cubicBezTo>
                  <a:pt x="6504434" y="636210"/>
                  <a:pt x="6617874" y="672860"/>
                  <a:pt x="6523630" y="641445"/>
                </a:cubicBezTo>
                <a:cubicBezTo>
                  <a:pt x="6509982" y="627797"/>
                  <a:pt x="6492060" y="617374"/>
                  <a:pt x="6482687" y="600502"/>
                </a:cubicBezTo>
                <a:cubicBezTo>
                  <a:pt x="6468714" y="575351"/>
                  <a:pt x="6479331" y="534575"/>
                  <a:pt x="6455391" y="518615"/>
                </a:cubicBezTo>
                <a:cubicBezTo>
                  <a:pt x="6441743" y="509516"/>
                  <a:pt x="6429119" y="498654"/>
                  <a:pt x="6414448" y="491319"/>
                </a:cubicBezTo>
                <a:cubicBezTo>
                  <a:pt x="6380854" y="474522"/>
                  <a:pt x="6323061" y="469265"/>
                  <a:pt x="6291618" y="464024"/>
                </a:cubicBezTo>
                <a:cubicBezTo>
                  <a:pt x="6142294" y="414248"/>
                  <a:pt x="6368476" y="493634"/>
                  <a:pt x="6209732" y="423081"/>
                </a:cubicBezTo>
                <a:cubicBezTo>
                  <a:pt x="6204557" y="420781"/>
                  <a:pt x="6094148" y="382601"/>
                  <a:pt x="6073254" y="382137"/>
                </a:cubicBezTo>
                <a:cubicBezTo>
                  <a:pt x="5682088" y="373445"/>
                  <a:pt x="5290783" y="373039"/>
                  <a:pt x="4899547" y="368490"/>
                </a:cubicBezTo>
                <a:cubicBezTo>
                  <a:pt x="4817038" y="347862"/>
                  <a:pt x="4862759" y="360776"/>
                  <a:pt x="4763069" y="327546"/>
                </a:cubicBezTo>
                <a:cubicBezTo>
                  <a:pt x="4730624" y="316731"/>
                  <a:pt x="4701801" y="305962"/>
                  <a:pt x="4667535" y="300251"/>
                </a:cubicBezTo>
                <a:cubicBezTo>
                  <a:pt x="4555301" y="281545"/>
                  <a:pt x="4558983" y="295912"/>
                  <a:pt x="4449171" y="259308"/>
                </a:cubicBezTo>
                <a:lnTo>
                  <a:pt x="4367284" y="232012"/>
                </a:lnTo>
                <a:cubicBezTo>
                  <a:pt x="4353636" y="227463"/>
                  <a:pt x="4340616" y="220148"/>
                  <a:pt x="4326341" y="218364"/>
                </a:cubicBezTo>
                <a:lnTo>
                  <a:pt x="4217159" y="204716"/>
                </a:lnTo>
                <a:cubicBezTo>
                  <a:pt x="4135272" y="209265"/>
                  <a:pt x="4053204" y="211259"/>
                  <a:pt x="3971499" y="218364"/>
                </a:cubicBezTo>
                <a:cubicBezTo>
                  <a:pt x="3937687" y="221304"/>
                  <a:pt x="3883054" y="238019"/>
                  <a:pt x="3848669" y="245660"/>
                </a:cubicBezTo>
                <a:cubicBezTo>
                  <a:pt x="3826025" y="250692"/>
                  <a:pt x="3803074" y="254276"/>
                  <a:pt x="3780430" y="259308"/>
                </a:cubicBezTo>
                <a:cubicBezTo>
                  <a:pt x="3606965" y="297855"/>
                  <a:pt x="3863412" y="245440"/>
                  <a:pt x="3657600" y="286603"/>
                </a:cubicBezTo>
                <a:cubicBezTo>
                  <a:pt x="2864125" y="266766"/>
                  <a:pt x="3318776" y="309366"/>
                  <a:pt x="3043451" y="259308"/>
                </a:cubicBezTo>
                <a:cubicBezTo>
                  <a:pt x="2937772" y="240094"/>
                  <a:pt x="2992809" y="256075"/>
                  <a:pt x="2920621" y="232012"/>
                </a:cubicBezTo>
                <a:lnTo>
                  <a:pt x="2347415" y="245660"/>
                </a:lnTo>
                <a:cubicBezTo>
                  <a:pt x="2328676" y="246475"/>
                  <a:pt x="2311581" y="259308"/>
                  <a:pt x="2292824" y="259308"/>
                </a:cubicBezTo>
                <a:cubicBezTo>
                  <a:pt x="2206269" y="259308"/>
                  <a:pt x="2119953" y="250209"/>
                  <a:pt x="2033517" y="245660"/>
                </a:cubicBezTo>
                <a:cubicBezTo>
                  <a:pt x="2019869" y="241111"/>
                  <a:pt x="2006406" y="235964"/>
                  <a:pt x="1992574" y="232012"/>
                </a:cubicBezTo>
                <a:cubicBezTo>
                  <a:pt x="1974538" y="226859"/>
                  <a:pt x="1955910" y="223880"/>
                  <a:pt x="1937982" y="218364"/>
                </a:cubicBezTo>
                <a:cubicBezTo>
                  <a:pt x="1896733" y="205672"/>
                  <a:pt x="1856096" y="191069"/>
                  <a:pt x="1815153" y="177421"/>
                </a:cubicBezTo>
                <a:cubicBezTo>
                  <a:pt x="1801505" y="172872"/>
                  <a:pt x="1788400" y="166138"/>
                  <a:pt x="1774209" y="163773"/>
                </a:cubicBezTo>
                <a:cubicBezTo>
                  <a:pt x="1532896" y="123553"/>
                  <a:pt x="1833921" y="174629"/>
                  <a:pt x="1624084" y="136478"/>
                </a:cubicBezTo>
                <a:cubicBezTo>
                  <a:pt x="1596858" y="131528"/>
                  <a:pt x="1569493" y="127379"/>
                  <a:pt x="1542197" y="122830"/>
                </a:cubicBezTo>
                <a:cubicBezTo>
                  <a:pt x="1442114" y="127379"/>
                  <a:pt x="1341860" y="129077"/>
                  <a:pt x="1241947" y="136478"/>
                </a:cubicBezTo>
                <a:cubicBezTo>
                  <a:pt x="1218814" y="138192"/>
                  <a:pt x="1196531" y="145976"/>
                  <a:pt x="1173708" y="150125"/>
                </a:cubicBezTo>
                <a:cubicBezTo>
                  <a:pt x="1146482" y="155075"/>
                  <a:pt x="1119171" y="159565"/>
                  <a:pt x="1091821" y="163773"/>
                </a:cubicBezTo>
                <a:cubicBezTo>
                  <a:pt x="1060027" y="168664"/>
                  <a:pt x="1028017" y="172133"/>
                  <a:pt x="996287" y="177421"/>
                </a:cubicBezTo>
                <a:cubicBezTo>
                  <a:pt x="973406" y="181235"/>
                  <a:pt x="950975" y="187542"/>
                  <a:pt x="928048" y="191069"/>
                </a:cubicBezTo>
                <a:cubicBezTo>
                  <a:pt x="891797" y="196646"/>
                  <a:pt x="855260" y="200167"/>
                  <a:pt x="818866" y="204716"/>
                </a:cubicBezTo>
                <a:cubicBezTo>
                  <a:pt x="773373" y="200167"/>
                  <a:pt x="727648" y="197535"/>
                  <a:pt x="682388" y="191069"/>
                </a:cubicBezTo>
                <a:cubicBezTo>
                  <a:pt x="663819" y="188416"/>
                  <a:pt x="646107" y="181490"/>
                  <a:pt x="627797" y="177421"/>
                </a:cubicBezTo>
                <a:cubicBezTo>
                  <a:pt x="605153" y="172389"/>
                  <a:pt x="582305" y="168322"/>
                  <a:pt x="559559" y="163773"/>
                </a:cubicBezTo>
                <a:cubicBezTo>
                  <a:pt x="532263" y="168322"/>
                  <a:pt x="504280" y="185023"/>
                  <a:pt x="477672" y="177421"/>
                </a:cubicBezTo>
                <a:cubicBezTo>
                  <a:pt x="463840" y="173469"/>
                  <a:pt x="474196" y="146650"/>
                  <a:pt x="464024" y="136478"/>
                </a:cubicBezTo>
                <a:cubicBezTo>
                  <a:pt x="453852" y="126306"/>
                  <a:pt x="435948" y="129264"/>
                  <a:pt x="423081" y="122830"/>
                </a:cubicBezTo>
                <a:cubicBezTo>
                  <a:pt x="408410" y="115494"/>
                  <a:pt x="397214" y="101995"/>
                  <a:pt x="382138" y="95534"/>
                </a:cubicBezTo>
                <a:cubicBezTo>
                  <a:pt x="364898" y="88145"/>
                  <a:pt x="345940" y="85565"/>
                  <a:pt x="327547" y="81887"/>
                </a:cubicBezTo>
                <a:cubicBezTo>
                  <a:pt x="215531" y="59484"/>
                  <a:pt x="181009" y="63929"/>
                  <a:pt x="40944" y="54591"/>
                </a:cubicBezTo>
                <a:cubicBezTo>
                  <a:pt x="10079" y="8295"/>
                  <a:pt x="25246" y="25246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46E71-75D3-B3B1-0669-157829E04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51" r="90205" b="-1"/>
          <a:stretch/>
        </p:blipFill>
        <p:spPr>
          <a:xfrm flipH="1">
            <a:off x="6851812" y="1932988"/>
            <a:ext cx="1187037" cy="12891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8FAD386-C958-C303-5295-0C7135026449}"/>
              </a:ext>
            </a:extLst>
          </p:cNvPr>
          <p:cNvSpPr/>
          <p:nvPr/>
        </p:nvSpPr>
        <p:spPr>
          <a:xfrm>
            <a:off x="1472557" y="187791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8" name="Picture 10" descr="University of Illinois Fighting Illini ...">
            <a:extLst>
              <a:ext uri="{FF2B5EF4-FFF2-40B4-BE49-F238E27FC236}">
                <a16:creationId xmlns:a16="http://schemas.microsoft.com/office/drawing/2014/main" id="{CB15A557-9C6E-A8B8-B942-801821F6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3" y="29387"/>
            <a:ext cx="1089617" cy="10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CC1F77A-1271-6C81-B8B4-E06AF91C4B57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4A26E0-EF75-C0FB-8617-0B6FBA264050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5D059-B0BD-8477-B821-8DDAE6F95DD8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EAAA55-003B-DBE9-A61C-733AC8305316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047B1-47BF-E2ED-14B8-E339DC6EC280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68EE92-8930-A269-A6F3-5CA5DB912D0D}"/>
              </a:ext>
            </a:extLst>
          </p:cNvPr>
          <p:cNvCxnSpPr>
            <a:cxnSpLocks/>
          </p:cNvCxnSpPr>
          <p:nvPr/>
        </p:nvCxnSpPr>
        <p:spPr>
          <a:xfrm flipV="1">
            <a:off x="2932868" y="354842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CE9071-BB12-89BC-46C0-87B11D24DAEE}"/>
              </a:ext>
            </a:extLst>
          </p:cNvPr>
          <p:cNvCxnSpPr>
            <a:cxnSpLocks/>
          </p:cNvCxnSpPr>
          <p:nvPr/>
        </p:nvCxnSpPr>
        <p:spPr>
          <a:xfrm flipV="1">
            <a:off x="5927173" y="3429000"/>
            <a:ext cx="0" cy="46673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2191DD-28C8-3E92-19CC-C1A6D102EB48}"/>
              </a:ext>
            </a:extLst>
          </p:cNvPr>
          <p:cNvCxnSpPr>
            <a:cxnSpLocks/>
          </p:cNvCxnSpPr>
          <p:nvPr/>
        </p:nvCxnSpPr>
        <p:spPr>
          <a:xfrm flipV="1">
            <a:off x="3715460" y="3782120"/>
            <a:ext cx="0" cy="92187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F5ADB7-5522-0E5A-EC3B-1C2C8EEFB95F}"/>
              </a:ext>
            </a:extLst>
          </p:cNvPr>
          <p:cNvCxnSpPr>
            <a:cxnSpLocks/>
          </p:cNvCxnSpPr>
          <p:nvPr/>
        </p:nvCxnSpPr>
        <p:spPr>
          <a:xfrm flipV="1">
            <a:off x="9140273" y="3695622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E9AA8F-13E3-58C4-8683-9CBD1C69AF2D}"/>
              </a:ext>
            </a:extLst>
          </p:cNvPr>
          <p:cNvCxnSpPr>
            <a:cxnSpLocks/>
          </p:cNvCxnSpPr>
          <p:nvPr/>
        </p:nvCxnSpPr>
        <p:spPr>
          <a:xfrm flipV="1">
            <a:off x="5808635" y="3762404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470A4A-0C77-3B79-107C-D9AEF4261149}"/>
              </a:ext>
            </a:extLst>
          </p:cNvPr>
          <p:cNvCxnSpPr>
            <a:cxnSpLocks/>
          </p:cNvCxnSpPr>
          <p:nvPr/>
        </p:nvCxnSpPr>
        <p:spPr>
          <a:xfrm flipV="1">
            <a:off x="7399604" y="3302758"/>
            <a:ext cx="7328" cy="248080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ED7E07-C5A2-1367-1225-649FE388CBF1}"/>
              </a:ext>
            </a:extLst>
          </p:cNvPr>
          <p:cNvCxnSpPr>
            <a:cxnSpLocks/>
          </p:cNvCxnSpPr>
          <p:nvPr/>
        </p:nvCxnSpPr>
        <p:spPr>
          <a:xfrm flipV="1">
            <a:off x="9176088" y="2969912"/>
            <a:ext cx="7328" cy="154038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E2898F-AFD1-B643-4538-1C1FAF0EB612}"/>
              </a:ext>
            </a:extLst>
          </p:cNvPr>
          <p:cNvCxnSpPr>
            <a:cxnSpLocks/>
          </p:cNvCxnSpPr>
          <p:nvPr/>
        </p:nvCxnSpPr>
        <p:spPr>
          <a:xfrm flipV="1">
            <a:off x="1638604" y="36009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Sensationalism of Science: Is Japan's Fuji in a &quot;Critical State&quot; for an  Eruption? | WIRED">
            <a:extLst>
              <a:ext uri="{FF2B5EF4-FFF2-40B4-BE49-F238E27FC236}">
                <a16:creationId xmlns:a16="http://schemas.microsoft.com/office/drawing/2014/main" id="{A2D80CE6-3DAF-821F-3458-289276AEA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r="13605" b="11077"/>
          <a:stretch/>
        </p:blipFill>
        <p:spPr bwMode="auto">
          <a:xfrm>
            <a:off x="4633919" y="2857495"/>
            <a:ext cx="1266464" cy="85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845E6-518E-9425-0573-83557F99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8" t="-1457" r="59181"/>
          <a:stretch/>
        </p:blipFill>
        <p:spPr>
          <a:xfrm flipH="1">
            <a:off x="5237574" y="2045346"/>
            <a:ext cx="1204745" cy="12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2C32A-74D1-7297-D096-C25EA6348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79" r="20027"/>
          <a:stretch/>
        </p:blipFill>
        <p:spPr>
          <a:xfrm flipH="1">
            <a:off x="3284273" y="2407461"/>
            <a:ext cx="1211162" cy="128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421-6683-A7D8-B63D-D2C2EAAD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9"/>
          <a:stretch/>
        </p:blipFill>
        <p:spPr>
          <a:xfrm flipH="1">
            <a:off x="1728988" y="2198724"/>
            <a:ext cx="1204745" cy="1280859"/>
          </a:xfrm>
          <a:prstGeom prst="rect">
            <a:avLst/>
          </a:prstGeom>
        </p:spPr>
      </p:pic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7A5C08F9-D566-4DEF-39F6-CAC8896EF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8663580" y="1661084"/>
            <a:ext cx="1289193" cy="1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2" name="Picture 4" descr="Custom Pet Portrait Painting, Black Lab Portrait, Black Labrador Retriever  Art, Dog in Landscape, 11x14 Original Painting by Hope Lane - Etsy">
            <a:extLst>
              <a:ext uri="{FF2B5EF4-FFF2-40B4-BE49-F238E27FC236}">
                <a16:creationId xmlns:a16="http://schemas.microsoft.com/office/drawing/2014/main" id="{60401B08-DFE0-131E-F881-39CF60A5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07503" y="3212392"/>
            <a:ext cx="940848" cy="11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6B7AA91-D3C0-A547-858A-428C06220F6B}"/>
              </a:ext>
            </a:extLst>
          </p:cNvPr>
          <p:cNvSpPr/>
          <p:nvPr/>
        </p:nvSpPr>
        <p:spPr>
          <a:xfrm>
            <a:off x="5615094" y="3949050"/>
            <a:ext cx="887447" cy="1374179"/>
          </a:xfrm>
          <a:custGeom>
            <a:avLst/>
            <a:gdLst>
              <a:gd name="connsiteX0" fmla="*/ 218706 w 887447"/>
              <a:gd name="connsiteY0" fmla="*/ 0 h 1910687"/>
              <a:gd name="connsiteX1" fmla="*/ 27638 w 887447"/>
              <a:gd name="connsiteY1" fmla="*/ 163773 h 1910687"/>
              <a:gd name="connsiteX2" fmla="*/ 342 w 887447"/>
              <a:gd name="connsiteY2" fmla="*/ 204717 h 1910687"/>
              <a:gd name="connsiteX3" fmla="*/ 41286 w 887447"/>
              <a:gd name="connsiteY3" fmla="*/ 395785 h 1910687"/>
              <a:gd name="connsiteX4" fmla="*/ 123172 w 887447"/>
              <a:gd name="connsiteY4" fmla="*/ 423081 h 1910687"/>
              <a:gd name="connsiteX5" fmla="*/ 205059 w 887447"/>
              <a:gd name="connsiteY5" fmla="*/ 450376 h 1910687"/>
              <a:gd name="connsiteX6" fmla="*/ 273298 w 887447"/>
              <a:gd name="connsiteY6" fmla="*/ 464024 h 1910687"/>
              <a:gd name="connsiteX7" fmla="*/ 355184 w 887447"/>
              <a:gd name="connsiteY7" fmla="*/ 491320 h 1910687"/>
              <a:gd name="connsiteX8" fmla="*/ 409775 w 887447"/>
              <a:gd name="connsiteY8" fmla="*/ 504967 h 1910687"/>
              <a:gd name="connsiteX9" fmla="*/ 491662 w 887447"/>
              <a:gd name="connsiteY9" fmla="*/ 532263 h 1910687"/>
              <a:gd name="connsiteX10" fmla="*/ 573548 w 887447"/>
              <a:gd name="connsiteY10" fmla="*/ 559559 h 1910687"/>
              <a:gd name="connsiteX11" fmla="*/ 614492 w 887447"/>
              <a:gd name="connsiteY11" fmla="*/ 573206 h 1910687"/>
              <a:gd name="connsiteX12" fmla="*/ 669083 w 887447"/>
              <a:gd name="connsiteY12" fmla="*/ 586854 h 1910687"/>
              <a:gd name="connsiteX13" fmla="*/ 791912 w 887447"/>
              <a:gd name="connsiteY13" fmla="*/ 668741 h 1910687"/>
              <a:gd name="connsiteX14" fmla="*/ 832856 w 887447"/>
              <a:gd name="connsiteY14" fmla="*/ 696036 h 1910687"/>
              <a:gd name="connsiteX15" fmla="*/ 873799 w 887447"/>
              <a:gd name="connsiteY15" fmla="*/ 723332 h 1910687"/>
              <a:gd name="connsiteX16" fmla="*/ 887447 w 887447"/>
              <a:gd name="connsiteY16" fmla="*/ 764275 h 1910687"/>
              <a:gd name="connsiteX17" fmla="*/ 873799 w 887447"/>
              <a:gd name="connsiteY17" fmla="*/ 928048 h 1910687"/>
              <a:gd name="connsiteX18" fmla="*/ 819208 w 887447"/>
              <a:gd name="connsiteY18" fmla="*/ 1050878 h 1910687"/>
              <a:gd name="connsiteX19" fmla="*/ 805560 w 887447"/>
              <a:gd name="connsiteY19" fmla="*/ 1091821 h 1910687"/>
              <a:gd name="connsiteX20" fmla="*/ 764617 w 887447"/>
              <a:gd name="connsiteY20" fmla="*/ 1173708 h 1910687"/>
              <a:gd name="connsiteX21" fmla="*/ 778265 w 887447"/>
              <a:gd name="connsiteY21" fmla="*/ 1323833 h 1910687"/>
              <a:gd name="connsiteX22" fmla="*/ 805560 w 887447"/>
              <a:gd name="connsiteY22" fmla="*/ 1405720 h 1910687"/>
              <a:gd name="connsiteX23" fmla="*/ 750969 w 887447"/>
              <a:gd name="connsiteY23" fmla="*/ 1460311 h 1910687"/>
              <a:gd name="connsiteX24" fmla="*/ 710026 w 887447"/>
              <a:gd name="connsiteY24" fmla="*/ 1501254 h 1910687"/>
              <a:gd name="connsiteX25" fmla="*/ 669083 w 887447"/>
              <a:gd name="connsiteY25" fmla="*/ 1528550 h 1910687"/>
              <a:gd name="connsiteX26" fmla="*/ 628139 w 887447"/>
              <a:gd name="connsiteY26" fmla="*/ 1665027 h 1910687"/>
              <a:gd name="connsiteX27" fmla="*/ 614492 w 887447"/>
              <a:gd name="connsiteY27" fmla="*/ 1705970 h 1910687"/>
              <a:gd name="connsiteX28" fmla="*/ 573548 w 887447"/>
              <a:gd name="connsiteY28" fmla="*/ 1746914 h 1910687"/>
              <a:gd name="connsiteX29" fmla="*/ 505309 w 887447"/>
              <a:gd name="connsiteY29" fmla="*/ 1815153 h 1910687"/>
              <a:gd name="connsiteX30" fmla="*/ 396127 w 887447"/>
              <a:gd name="connsiteY30" fmla="*/ 1883391 h 1910687"/>
              <a:gd name="connsiteX31" fmla="*/ 355184 w 887447"/>
              <a:gd name="connsiteY31" fmla="*/ 1897039 h 1910687"/>
              <a:gd name="connsiteX32" fmla="*/ 314241 w 887447"/>
              <a:gd name="connsiteY32" fmla="*/ 1910687 h 191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7447" h="1910687">
                <a:moveTo>
                  <a:pt x="218706" y="0"/>
                </a:moveTo>
                <a:cubicBezTo>
                  <a:pt x="168254" y="37840"/>
                  <a:pt x="65656" y="106747"/>
                  <a:pt x="27638" y="163773"/>
                </a:cubicBezTo>
                <a:lnTo>
                  <a:pt x="342" y="204717"/>
                </a:lnTo>
                <a:cubicBezTo>
                  <a:pt x="1222" y="214395"/>
                  <a:pt x="-9230" y="364212"/>
                  <a:pt x="41286" y="395785"/>
                </a:cubicBezTo>
                <a:cubicBezTo>
                  <a:pt x="65684" y="411034"/>
                  <a:pt x="95877" y="413982"/>
                  <a:pt x="123172" y="423081"/>
                </a:cubicBezTo>
                <a:cubicBezTo>
                  <a:pt x="123185" y="423085"/>
                  <a:pt x="205046" y="450373"/>
                  <a:pt x="205059" y="450376"/>
                </a:cubicBezTo>
                <a:cubicBezTo>
                  <a:pt x="227805" y="454925"/>
                  <a:pt x="250919" y="457920"/>
                  <a:pt x="273298" y="464024"/>
                </a:cubicBezTo>
                <a:cubicBezTo>
                  <a:pt x="301056" y="471595"/>
                  <a:pt x="327271" y="484342"/>
                  <a:pt x="355184" y="491320"/>
                </a:cubicBezTo>
                <a:cubicBezTo>
                  <a:pt x="373381" y="495869"/>
                  <a:pt x="391809" y="499577"/>
                  <a:pt x="409775" y="504967"/>
                </a:cubicBezTo>
                <a:cubicBezTo>
                  <a:pt x="437334" y="513235"/>
                  <a:pt x="464366" y="523164"/>
                  <a:pt x="491662" y="532263"/>
                </a:cubicBezTo>
                <a:lnTo>
                  <a:pt x="573548" y="559559"/>
                </a:lnTo>
                <a:cubicBezTo>
                  <a:pt x="587196" y="564108"/>
                  <a:pt x="600535" y="569717"/>
                  <a:pt x="614492" y="573206"/>
                </a:cubicBezTo>
                <a:lnTo>
                  <a:pt x="669083" y="586854"/>
                </a:lnTo>
                <a:lnTo>
                  <a:pt x="791912" y="668741"/>
                </a:lnTo>
                <a:lnTo>
                  <a:pt x="832856" y="696036"/>
                </a:lnTo>
                <a:lnTo>
                  <a:pt x="873799" y="723332"/>
                </a:lnTo>
                <a:cubicBezTo>
                  <a:pt x="878348" y="736980"/>
                  <a:pt x="887447" y="749889"/>
                  <a:pt x="887447" y="764275"/>
                </a:cubicBezTo>
                <a:cubicBezTo>
                  <a:pt x="887447" y="819055"/>
                  <a:pt x="882805" y="874013"/>
                  <a:pt x="873799" y="928048"/>
                </a:cubicBezTo>
                <a:cubicBezTo>
                  <a:pt x="856194" y="1033681"/>
                  <a:pt x="853983" y="981329"/>
                  <a:pt x="819208" y="1050878"/>
                </a:cubicBezTo>
                <a:cubicBezTo>
                  <a:pt x="812774" y="1063745"/>
                  <a:pt x="811994" y="1078954"/>
                  <a:pt x="805560" y="1091821"/>
                </a:cubicBezTo>
                <a:cubicBezTo>
                  <a:pt x="752648" y="1197645"/>
                  <a:pt x="798921" y="1070796"/>
                  <a:pt x="764617" y="1173708"/>
                </a:cubicBezTo>
                <a:cubicBezTo>
                  <a:pt x="769166" y="1223750"/>
                  <a:pt x="769533" y="1274350"/>
                  <a:pt x="778265" y="1323833"/>
                </a:cubicBezTo>
                <a:cubicBezTo>
                  <a:pt x="783265" y="1352167"/>
                  <a:pt x="805560" y="1405720"/>
                  <a:pt x="805560" y="1405720"/>
                </a:cubicBezTo>
                <a:cubicBezTo>
                  <a:pt x="779564" y="1483707"/>
                  <a:pt x="813358" y="1418718"/>
                  <a:pt x="750969" y="1460311"/>
                </a:cubicBezTo>
                <a:cubicBezTo>
                  <a:pt x="734910" y="1471017"/>
                  <a:pt x="724853" y="1488898"/>
                  <a:pt x="710026" y="1501254"/>
                </a:cubicBezTo>
                <a:cubicBezTo>
                  <a:pt x="697425" y="1511755"/>
                  <a:pt x="682731" y="1519451"/>
                  <a:pt x="669083" y="1528550"/>
                </a:cubicBezTo>
                <a:cubicBezTo>
                  <a:pt x="604232" y="1723097"/>
                  <a:pt x="669381" y="1520677"/>
                  <a:pt x="628139" y="1665027"/>
                </a:cubicBezTo>
                <a:cubicBezTo>
                  <a:pt x="624187" y="1678859"/>
                  <a:pt x="622472" y="1694000"/>
                  <a:pt x="614492" y="1705970"/>
                </a:cubicBezTo>
                <a:cubicBezTo>
                  <a:pt x="603786" y="1722030"/>
                  <a:pt x="585904" y="1732086"/>
                  <a:pt x="573548" y="1746914"/>
                </a:cubicBezTo>
                <a:cubicBezTo>
                  <a:pt x="516682" y="1815153"/>
                  <a:pt x="580374" y="1765110"/>
                  <a:pt x="505309" y="1815153"/>
                </a:cubicBezTo>
                <a:cubicBezTo>
                  <a:pt x="462054" y="1880036"/>
                  <a:pt x="493575" y="1850909"/>
                  <a:pt x="396127" y="1883391"/>
                </a:cubicBezTo>
                <a:lnTo>
                  <a:pt x="355184" y="1897039"/>
                </a:lnTo>
                <a:lnTo>
                  <a:pt x="314241" y="191068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8E3BC46-E1A8-795B-018B-AD46AB7B134E}"/>
              </a:ext>
            </a:extLst>
          </p:cNvPr>
          <p:cNvSpPr/>
          <p:nvPr/>
        </p:nvSpPr>
        <p:spPr>
          <a:xfrm>
            <a:off x="7274257" y="3548421"/>
            <a:ext cx="1746913" cy="1665027"/>
          </a:xfrm>
          <a:custGeom>
            <a:avLst/>
            <a:gdLst>
              <a:gd name="connsiteX0" fmla="*/ 122830 w 1746913"/>
              <a:gd name="connsiteY0" fmla="*/ 0 h 1665027"/>
              <a:gd name="connsiteX1" fmla="*/ 68239 w 1746913"/>
              <a:gd name="connsiteY1" fmla="*/ 95534 h 1665027"/>
              <a:gd name="connsiteX2" fmla="*/ 27295 w 1746913"/>
              <a:gd name="connsiteY2" fmla="*/ 136478 h 1665027"/>
              <a:gd name="connsiteX3" fmla="*/ 0 w 1746913"/>
              <a:gd name="connsiteY3" fmla="*/ 218364 h 1665027"/>
              <a:gd name="connsiteX4" fmla="*/ 13647 w 1746913"/>
              <a:gd name="connsiteY4" fmla="*/ 286603 h 1665027"/>
              <a:gd name="connsiteX5" fmla="*/ 54591 w 1746913"/>
              <a:gd name="connsiteY5" fmla="*/ 327546 h 1665027"/>
              <a:gd name="connsiteX6" fmla="*/ 532262 w 1746913"/>
              <a:gd name="connsiteY6" fmla="*/ 341194 h 1665027"/>
              <a:gd name="connsiteX7" fmla="*/ 696036 w 1746913"/>
              <a:gd name="connsiteY7" fmla="*/ 368489 h 1665027"/>
              <a:gd name="connsiteX8" fmla="*/ 736979 w 1746913"/>
              <a:gd name="connsiteY8" fmla="*/ 382137 h 1665027"/>
              <a:gd name="connsiteX9" fmla="*/ 818865 w 1746913"/>
              <a:gd name="connsiteY9" fmla="*/ 436728 h 1665027"/>
              <a:gd name="connsiteX10" fmla="*/ 805218 w 1746913"/>
              <a:gd name="connsiteY10" fmla="*/ 573206 h 1665027"/>
              <a:gd name="connsiteX11" fmla="*/ 791570 w 1746913"/>
              <a:gd name="connsiteY11" fmla="*/ 614149 h 1665027"/>
              <a:gd name="connsiteX12" fmla="*/ 818865 w 1746913"/>
              <a:gd name="connsiteY12" fmla="*/ 655092 h 1665027"/>
              <a:gd name="connsiteX13" fmla="*/ 955343 w 1746913"/>
              <a:gd name="connsiteY13" fmla="*/ 696036 h 1665027"/>
              <a:gd name="connsiteX14" fmla="*/ 1037230 w 1746913"/>
              <a:gd name="connsiteY14" fmla="*/ 723331 h 1665027"/>
              <a:gd name="connsiteX15" fmla="*/ 1119116 w 1746913"/>
              <a:gd name="connsiteY15" fmla="*/ 750627 h 1665027"/>
              <a:gd name="connsiteX16" fmla="*/ 1160059 w 1746913"/>
              <a:gd name="connsiteY16" fmla="*/ 764275 h 1665027"/>
              <a:gd name="connsiteX17" fmla="*/ 1173707 w 1746913"/>
              <a:gd name="connsiteY17" fmla="*/ 805218 h 1665027"/>
              <a:gd name="connsiteX18" fmla="*/ 1146412 w 1746913"/>
              <a:gd name="connsiteY18" fmla="*/ 1050878 h 1665027"/>
              <a:gd name="connsiteX19" fmla="*/ 1201003 w 1746913"/>
              <a:gd name="connsiteY19" fmla="*/ 1228298 h 1665027"/>
              <a:gd name="connsiteX20" fmla="*/ 1241946 w 1746913"/>
              <a:gd name="connsiteY20" fmla="*/ 1255594 h 1665027"/>
              <a:gd name="connsiteX21" fmla="*/ 1282889 w 1746913"/>
              <a:gd name="connsiteY21" fmla="*/ 1378424 h 1665027"/>
              <a:gd name="connsiteX22" fmla="*/ 1323833 w 1746913"/>
              <a:gd name="connsiteY22" fmla="*/ 1460310 h 1665027"/>
              <a:gd name="connsiteX23" fmla="*/ 1405719 w 1746913"/>
              <a:gd name="connsiteY23" fmla="*/ 1528549 h 1665027"/>
              <a:gd name="connsiteX24" fmla="*/ 1446662 w 1746913"/>
              <a:gd name="connsiteY24" fmla="*/ 1542197 h 1665027"/>
              <a:gd name="connsiteX25" fmla="*/ 1487606 w 1746913"/>
              <a:gd name="connsiteY25" fmla="*/ 1569492 h 1665027"/>
              <a:gd name="connsiteX26" fmla="*/ 1528549 w 1746913"/>
              <a:gd name="connsiteY26" fmla="*/ 1610436 h 1665027"/>
              <a:gd name="connsiteX27" fmla="*/ 1610436 w 1746913"/>
              <a:gd name="connsiteY27" fmla="*/ 1637731 h 1665027"/>
              <a:gd name="connsiteX28" fmla="*/ 1651379 w 1746913"/>
              <a:gd name="connsiteY28" fmla="*/ 1651379 h 1665027"/>
              <a:gd name="connsiteX29" fmla="*/ 1692322 w 1746913"/>
              <a:gd name="connsiteY29" fmla="*/ 1665027 h 1665027"/>
              <a:gd name="connsiteX30" fmla="*/ 1746913 w 1746913"/>
              <a:gd name="connsiteY30" fmla="*/ 1665027 h 16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46913" h="1665027">
                <a:moveTo>
                  <a:pt x="122830" y="0"/>
                </a:moveTo>
                <a:cubicBezTo>
                  <a:pt x="104633" y="31845"/>
                  <a:pt x="89272" y="65487"/>
                  <a:pt x="68239" y="95534"/>
                </a:cubicBezTo>
                <a:cubicBezTo>
                  <a:pt x="57170" y="111346"/>
                  <a:pt x="36668" y="119606"/>
                  <a:pt x="27295" y="136478"/>
                </a:cubicBezTo>
                <a:cubicBezTo>
                  <a:pt x="13322" y="161629"/>
                  <a:pt x="0" y="218364"/>
                  <a:pt x="0" y="218364"/>
                </a:cubicBezTo>
                <a:cubicBezTo>
                  <a:pt x="4549" y="241110"/>
                  <a:pt x="3273" y="265855"/>
                  <a:pt x="13647" y="286603"/>
                </a:cubicBezTo>
                <a:cubicBezTo>
                  <a:pt x="22279" y="303866"/>
                  <a:pt x="35396" y="325525"/>
                  <a:pt x="54591" y="327546"/>
                </a:cubicBezTo>
                <a:cubicBezTo>
                  <a:pt x="213004" y="344221"/>
                  <a:pt x="373038" y="336645"/>
                  <a:pt x="532262" y="341194"/>
                </a:cubicBezTo>
                <a:cubicBezTo>
                  <a:pt x="620859" y="352269"/>
                  <a:pt x="625908" y="348453"/>
                  <a:pt x="696036" y="368489"/>
                </a:cubicBezTo>
                <a:cubicBezTo>
                  <a:pt x="709868" y="372441"/>
                  <a:pt x="724403" y="375151"/>
                  <a:pt x="736979" y="382137"/>
                </a:cubicBezTo>
                <a:cubicBezTo>
                  <a:pt x="765656" y="398069"/>
                  <a:pt x="818865" y="436728"/>
                  <a:pt x="818865" y="436728"/>
                </a:cubicBezTo>
                <a:cubicBezTo>
                  <a:pt x="814316" y="482221"/>
                  <a:pt x="812170" y="528018"/>
                  <a:pt x="805218" y="573206"/>
                </a:cubicBezTo>
                <a:cubicBezTo>
                  <a:pt x="803031" y="587425"/>
                  <a:pt x="789205" y="599959"/>
                  <a:pt x="791570" y="614149"/>
                </a:cubicBezTo>
                <a:cubicBezTo>
                  <a:pt x="794266" y="630328"/>
                  <a:pt x="804956" y="646399"/>
                  <a:pt x="818865" y="655092"/>
                </a:cubicBezTo>
                <a:cubicBezTo>
                  <a:pt x="848558" y="673650"/>
                  <a:pt x="918466" y="684973"/>
                  <a:pt x="955343" y="696036"/>
                </a:cubicBezTo>
                <a:cubicBezTo>
                  <a:pt x="982902" y="704304"/>
                  <a:pt x="1009934" y="714233"/>
                  <a:pt x="1037230" y="723331"/>
                </a:cubicBezTo>
                <a:lnTo>
                  <a:pt x="1119116" y="750627"/>
                </a:lnTo>
                <a:lnTo>
                  <a:pt x="1160059" y="764275"/>
                </a:lnTo>
                <a:cubicBezTo>
                  <a:pt x="1164608" y="777923"/>
                  <a:pt x="1173707" y="790832"/>
                  <a:pt x="1173707" y="805218"/>
                </a:cubicBezTo>
                <a:cubicBezTo>
                  <a:pt x="1173707" y="928627"/>
                  <a:pt x="1165658" y="954643"/>
                  <a:pt x="1146412" y="1050878"/>
                </a:cubicBezTo>
                <a:cubicBezTo>
                  <a:pt x="1166381" y="1290524"/>
                  <a:pt x="1106743" y="1181169"/>
                  <a:pt x="1201003" y="1228298"/>
                </a:cubicBezTo>
                <a:cubicBezTo>
                  <a:pt x="1215674" y="1235633"/>
                  <a:pt x="1228298" y="1246495"/>
                  <a:pt x="1241946" y="1255594"/>
                </a:cubicBezTo>
                <a:lnTo>
                  <a:pt x="1282889" y="1378424"/>
                </a:lnTo>
                <a:cubicBezTo>
                  <a:pt x="1296567" y="1419459"/>
                  <a:pt x="1294437" y="1425035"/>
                  <a:pt x="1323833" y="1460310"/>
                </a:cubicBezTo>
                <a:cubicBezTo>
                  <a:pt x="1345394" y="1486184"/>
                  <a:pt x="1375044" y="1513211"/>
                  <a:pt x="1405719" y="1528549"/>
                </a:cubicBezTo>
                <a:cubicBezTo>
                  <a:pt x="1418586" y="1534983"/>
                  <a:pt x="1433795" y="1535763"/>
                  <a:pt x="1446662" y="1542197"/>
                </a:cubicBezTo>
                <a:cubicBezTo>
                  <a:pt x="1461333" y="1549532"/>
                  <a:pt x="1475005" y="1558991"/>
                  <a:pt x="1487606" y="1569492"/>
                </a:cubicBezTo>
                <a:cubicBezTo>
                  <a:pt x="1502433" y="1581848"/>
                  <a:pt x="1511677" y="1601063"/>
                  <a:pt x="1528549" y="1610436"/>
                </a:cubicBezTo>
                <a:cubicBezTo>
                  <a:pt x="1553700" y="1624409"/>
                  <a:pt x="1583140" y="1628633"/>
                  <a:pt x="1610436" y="1637731"/>
                </a:cubicBezTo>
                <a:lnTo>
                  <a:pt x="1651379" y="1651379"/>
                </a:lnTo>
                <a:cubicBezTo>
                  <a:pt x="1665027" y="1655928"/>
                  <a:pt x="1677936" y="1665027"/>
                  <a:pt x="1692322" y="1665027"/>
                </a:cubicBezTo>
                <a:lnTo>
                  <a:pt x="1746913" y="166502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78CDB5-3AB9-B68A-F4A8-60B4F610B1A9}"/>
              </a:ext>
            </a:extLst>
          </p:cNvPr>
          <p:cNvSpPr/>
          <p:nvPr/>
        </p:nvSpPr>
        <p:spPr>
          <a:xfrm>
            <a:off x="1665026" y="1937985"/>
            <a:ext cx="7560860" cy="1187355"/>
          </a:xfrm>
          <a:custGeom>
            <a:avLst/>
            <a:gdLst>
              <a:gd name="connsiteX0" fmla="*/ 7560860 w 7560860"/>
              <a:gd name="connsiteY0" fmla="*/ 1173708 h 1187355"/>
              <a:gd name="connsiteX1" fmla="*/ 7451678 w 7560860"/>
              <a:gd name="connsiteY1" fmla="*/ 1187355 h 1187355"/>
              <a:gd name="connsiteX2" fmla="*/ 7301553 w 7560860"/>
              <a:gd name="connsiteY2" fmla="*/ 1173708 h 1187355"/>
              <a:gd name="connsiteX3" fmla="*/ 7096836 w 7560860"/>
              <a:gd name="connsiteY3" fmla="*/ 1146412 h 1187355"/>
              <a:gd name="connsiteX4" fmla="*/ 6960359 w 7560860"/>
              <a:gd name="connsiteY4" fmla="*/ 1119116 h 1187355"/>
              <a:gd name="connsiteX5" fmla="*/ 6864824 w 7560860"/>
              <a:gd name="connsiteY5" fmla="*/ 1091821 h 1187355"/>
              <a:gd name="connsiteX6" fmla="*/ 6741994 w 7560860"/>
              <a:gd name="connsiteY6" fmla="*/ 996287 h 1187355"/>
              <a:gd name="connsiteX7" fmla="*/ 6728347 w 7560860"/>
              <a:gd name="connsiteY7" fmla="*/ 941696 h 1187355"/>
              <a:gd name="connsiteX8" fmla="*/ 6714699 w 7560860"/>
              <a:gd name="connsiteY8" fmla="*/ 696036 h 1187355"/>
              <a:gd name="connsiteX9" fmla="*/ 6673756 w 7560860"/>
              <a:gd name="connsiteY9" fmla="*/ 682388 h 1187355"/>
              <a:gd name="connsiteX10" fmla="*/ 6523630 w 7560860"/>
              <a:gd name="connsiteY10" fmla="*/ 641445 h 1187355"/>
              <a:gd name="connsiteX11" fmla="*/ 6482687 w 7560860"/>
              <a:gd name="connsiteY11" fmla="*/ 600502 h 1187355"/>
              <a:gd name="connsiteX12" fmla="*/ 6455391 w 7560860"/>
              <a:gd name="connsiteY12" fmla="*/ 518615 h 1187355"/>
              <a:gd name="connsiteX13" fmla="*/ 6414448 w 7560860"/>
              <a:gd name="connsiteY13" fmla="*/ 491319 h 1187355"/>
              <a:gd name="connsiteX14" fmla="*/ 6291618 w 7560860"/>
              <a:gd name="connsiteY14" fmla="*/ 464024 h 1187355"/>
              <a:gd name="connsiteX15" fmla="*/ 6209732 w 7560860"/>
              <a:gd name="connsiteY15" fmla="*/ 423081 h 1187355"/>
              <a:gd name="connsiteX16" fmla="*/ 6073254 w 7560860"/>
              <a:gd name="connsiteY16" fmla="*/ 382137 h 1187355"/>
              <a:gd name="connsiteX17" fmla="*/ 4899547 w 7560860"/>
              <a:gd name="connsiteY17" fmla="*/ 368490 h 1187355"/>
              <a:gd name="connsiteX18" fmla="*/ 4763069 w 7560860"/>
              <a:gd name="connsiteY18" fmla="*/ 327546 h 1187355"/>
              <a:gd name="connsiteX19" fmla="*/ 4667535 w 7560860"/>
              <a:gd name="connsiteY19" fmla="*/ 300251 h 1187355"/>
              <a:gd name="connsiteX20" fmla="*/ 4449171 w 7560860"/>
              <a:gd name="connsiteY20" fmla="*/ 259308 h 1187355"/>
              <a:gd name="connsiteX21" fmla="*/ 4367284 w 7560860"/>
              <a:gd name="connsiteY21" fmla="*/ 232012 h 1187355"/>
              <a:gd name="connsiteX22" fmla="*/ 4326341 w 7560860"/>
              <a:gd name="connsiteY22" fmla="*/ 218364 h 1187355"/>
              <a:gd name="connsiteX23" fmla="*/ 4217159 w 7560860"/>
              <a:gd name="connsiteY23" fmla="*/ 204716 h 1187355"/>
              <a:gd name="connsiteX24" fmla="*/ 3971499 w 7560860"/>
              <a:gd name="connsiteY24" fmla="*/ 218364 h 1187355"/>
              <a:gd name="connsiteX25" fmla="*/ 3848669 w 7560860"/>
              <a:gd name="connsiteY25" fmla="*/ 245660 h 1187355"/>
              <a:gd name="connsiteX26" fmla="*/ 3780430 w 7560860"/>
              <a:gd name="connsiteY26" fmla="*/ 259308 h 1187355"/>
              <a:gd name="connsiteX27" fmla="*/ 3657600 w 7560860"/>
              <a:gd name="connsiteY27" fmla="*/ 286603 h 1187355"/>
              <a:gd name="connsiteX28" fmla="*/ 3043451 w 7560860"/>
              <a:gd name="connsiteY28" fmla="*/ 259308 h 1187355"/>
              <a:gd name="connsiteX29" fmla="*/ 2920621 w 7560860"/>
              <a:gd name="connsiteY29" fmla="*/ 232012 h 1187355"/>
              <a:gd name="connsiteX30" fmla="*/ 2347415 w 7560860"/>
              <a:gd name="connsiteY30" fmla="*/ 245660 h 1187355"/>
              <a:gd name="connsiteX31" fmla="*/ 2292824 w 7560860"/>
              <a:gd name="connsiteY31" fmla="*/ 259308 h 1187355"/>
              <a:gd name="connsiteX32" fmla="*/ 2033517 w 7560860"/>
              <a:gd name="connsiteY32" fmla="*/ 245660 h 1187355"/>
              <a:gd name="connsiteX33" fmla="*/ 1992574 w 7560860"/>
              <a:gd name="connsiteY33" fmla="*/ 232012 h 1187355"/>
              <a:gd name="connsiteX34" fmla="*/ 1937982 w 7560860"/>
              <a:gd name="connsiteY34" fmla="*/ 218364 h 1187355"/>
              <a:gd name="connsiteX35" fmla="*/ 1815153 w 7560860"/>
              <a:gd name="connsiteY35" fmla="*/ 177421 h 1187355"/>
              <a:gd name="connsiteX36" fmla="*/ 1774209 w 7560860"/>
              <a:gd name="connsiteY36" fmla="*/ 163773 h 1187355"/>
              <a:gd name="connsiteX37" fmla="*/ 1624084 w 7560860"/>
              <a:gd name="connsiteY37" fmla="*/ 136478 h 1187355"/>
              <a:gd name="connsiteX38" fmla="*/ 1542197 w 7560860"/>
              <a:gd name="connsiteY38" fmla="*/ 122830 h 1187355"/>
              <a:gd name="connsiteX39" fmla="*/ 1241947 w 7560860"/>
              <a:gd name="connsiteY39" fmla="*/ 136478 h 1187355"/>
              <a:gd name="connsiteX40" fmla="*/ 1173708 w 7560860"/>
              <a:gd name="connsiteY40" fmla="*/ 150125 h 1187355"/>
              <a:gd name="connsiteX41" fmla="*/ 1091821 w 7560860"/>
              <a:gd name="connsiteY41" fmla="*/ 163773 h 1187355"/>
              <a:gd name="connsiteX42" fmla="*/ 996287 w 7560860"/>
              <a:gd name="connsiteY42" fmla="*/ 177421 h 1187355"/>
              <a:gd name="connsiteX43" fmla="*/ 928048 w 7560860"/>
              <a:gd name="connsiteY43" fmla="*/ 191069 h 1187355"/>
              <a:gd name="connsiteX44" fmla="*/ 818866 w 7560860"/>
              <a:gd name="connsiteY44" fmla="*/ 204716 h 1187355"/>
              <a:gd name="connsiteX45" fmla="*/ 682388 w 7560860"/>
              <a:gd name="connsiteY45" fmla="*/ 191069 h 1187355"/>
              <a:gd name="connsiteX46" fmla="*/ 627797 w 7560860"/>
              <a:gd name="connsiteY46" fmla="*/ 177421 h 1187355"/>
              <a:gd name="connsiteX47" fmla="*/ 559559 w 7560860"/>
              <a:gd name="connsiteY47" fmla="*/ 163773 h 1187355"/>
              <a:gd name="connsiteX48" fmla="*/ 477672 w 7560860"/>
              <a:gd name="connsiteY48" fmla="*/ 177421 h 1187355"/>
              <a:gd name="connsiteX49" fmla="*/ 464024 w 7560860"/>
              <a:gd name="connsiteY49" fmla="*/ 136478 h 1187355"/>
              <a:gd name="connsiteX50" fmla="*/ 423081 w 7560860"/>
              <a:gd name="connsiteY50" fmla="*/ 122830 h 1187355"/>
              <a:gd name="connsiteX51" fmla="*/ 382138 w 7560860"/>
              <a:gd name="connsiteY51" fmla="*/ 95534 h 1187355"/>
              <a:gd name="connsiteX52" fmla="*/ 327547 w 7560860"/>
              <a:gd name="connsiteY52" fmla="*/ 81887 h 1187355"/>
              <a:gd name="connsiteX53" fmla="*/ 40944 w 7560860"/>
              <a:gd name="connsiteY53" fmla="*/ 54591 h 1187355"/>
              <a:gd name="connsiteX54" fmla="*/ 0 w 7560860"/>
              <a:gd name="connsiteY54" fmla="*/ 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560860" h="1187355">
                <a:moveTo>
                  <a:pt x="7560860" y="1173708"/>
                </a:moveTo>
                <a:cubicBezTo>
                  <a:pt x="7524466" y="1178257"/>
                  <a:pt x="7488355" y="1187355"/>
                  <a:pt x="7451678" y="1187355"/>
                </a:cubicBezTo>
                <a:cubicBezTo>
                  <a:pt x="7401430" y="1187355"/>
                  <a:pt x="7351552" y="1178708"/>
                  <a:pt x="7301553" y="1173708"/>
                </a:cubicBezTo>
                <a:cubicBezTo>
                  <a:pt x="7176282" y="1161181"/>
                  <a:pt x="7202523" y="1164027"/>
                  <a:pt x="7096836" y="1146412"/>
                </a:cubicBezTo>
                <a:cubicBezTo>
                  <a:pt x="7012755" y="1118384"/>
                  <a:pt x="7098356" y="1144206"/>
                  <a:pt x="6960359" y="1119116"/>
                </a:cubicBezTo>
                <a:cubicBezTo>
                  <a:pt x="6922652" y="1112260"/>
                  <a:pt x="6899908" y="1103516"/>
                  <a:pt x="6864824" y="1091821"/>
                </a:cubicBezTo>
                <a:cubicBezTo>
                  <a:pt x="6766879" y="1026524"/>
                  <a:pt x="6806135" y="1060426"/>
                  <a:pt x="6741994" y="996287"/>
                </a:cubicBezTo>
                <a:cubicBezTo>
                  <a:pt x="6737445" y="978090"/>
                  <a:pt x="6730045" y="960376"/>
                  <a:pt x="6728347" y="941696"/>
                </a:cubicBezTo>
                <a:cubicBezTo>
                  <a:pt x="6720922" y="860020"/>
                  <a:pt x="6731594" y="776290"/>
                  <a:pt x="6714699" y="696036"/>
                </a:cubicBezTo>
                <a:cubicBezTo>
                  <a:pt x="6711735" y="681959"/>
                  <a:pt x="6687635" y="686173"/>
                  <a:pt x="6673756" y="682388"/>
                </a:cubicBezTo>
                <a:cubicBezTo>
                  <a:pt x="6504434" y="636210"/>
                  <a:pt x="6617874" y="672860"/>
                  <a:pt x="6523630" y="641445"/>
                </a:cubicBezTo>
                <a:cubicBezTo>
                  <a:pt x="6509982" y="627797"/>
                  <a:pt x="6492060" y="617374"/>
                  <a:pt x="6482687" y="600502"/>
                </a:cubicBezTo>
                <a:cubicBezTo>
                  <a:pt x="6468714" y="575351"/>
                  <a:pt x="6479331" y="534575"/>
                  <a:pt x="6455391" y="518615"/>
                </a:cubicBezTo>
                <a:cubicBezTo>
                  <a:pt x="6441743" y="509516"/>
                  <a:pt x="6429119" y="498654"/>
                  <a:pt x="6414448" y="491319"/>
                </a:cubicBezTo>
                <a:cubicBezTo>
                  <a:pt x="6380854" y="474522"/>
                  <a:pt x="6323061" y="469265"/>
                  <a:pt x="6291618" y="464024"/>
                </a:cubicBezTo>
                <a:cubicBezTo>
                  <a:pt x="6142294" y="414248"/>
                  <a:pt x="6368476" y="493634"/>
                  <a:pt x="6209732" y="423081"/>
                </a:cubicBezTo>
                <a:cubicBezTo>
                  <a:pt x="6204557" y="420781"/>
                  <a:pt x="6094148" y="382601"/>
                  <a:pt x="6073254" y="382137"/>
                </a:cubicBezTo>
                <a:cubicBezTo>
                  <a:pt x="5682088" y="373445"/>
                  <a:pt x="5290783" y="373039"/>
                  <a:pt x="4899547" y="368490"/>
                </a:cubicBezTo>
                <a:cubicBezTo>
                  <a:pt x="4817038" y="347862"/>
                  <a:pt x="4862759" y="360776"/>
                  <a:pt x="4763069" y="327546"/>
                </a:cubicBezTo>
                <a:cubicBezTo>
                  <a:pt x="4730624" y="316731"/>
                  <a:pt x="4701801" y="305962"/>
                  <a:pt x="4667535" y="300251"/>
                </a:cubicBezTo>
                <a:cubicBezTo>
                  <a:pt x="4555301" y="281545"/>
                  <a:pt x="4558983" y="295912"/>
                  <a:pt x="4449171" y="259308"/>
                </a:cubicBezTo>
                <a:lnTo>
                  <a:pt x="4367284" y="232012"/>
                </a:lnTo>
                <a:cubicBezTo>
                  <a:pt x="4353636" y="227463"/>
                  <a:pt x="4340616" y="220148"/>
                  <a:pt x="4326341" y="218364"/>
                </a:cubicBezTo>
                <a:lnTo>
                  <a:pt x="4217159" y="204716"/>
                </a:lnTo>
                <a:cubicBezTo>
                  <a:pt x="4135272" y="209265"/>
                  <a:pt x="4053204" y="211259"/>
                  <a:pt x="3971499" y="218364"/>
                </a:cubicBezTo>
                <a:cubicBezTo>
                  <a:pt x="3937687" y="221304"/>
                  <a:pt x="3883054" y="238019"/>
                  <a:pt x="3848669" y="245660"/>
                </a:cubicBezTo>
                <a:cubicBezTo>
                  <a:pt x="3826025" y="250692"/>
                  <a:pt x="3803074" y="254276"/>
                  <a:pt x="3780430" y="259308"/>
                </a:cubicBezTo>
                <a:cubicBezTo>
                  <a:pt x="3606965" y="297855"/>
                  <a:pt x="3863412" y="245440"/>
                  <a:pt x="3657600" y="286603"/>
                </a:cubicBezTo>
                <a:cubicBezTo>
                  <a:pt x="2864125" y="266766"/>
                  <a:pt x="3318776" y="309366"/>
                  <a:pt x="3043451" y="259308"/>
                </a:cubicBezTo>
                <a:cubicBezTo>
                  <a:pt x="2937772" y="240094"/>
                  <a:pt x="2992809" y="256075"/>
                  <a:pt x="2920621" y="232012"/>
                </a:cubicBezTo>
                <a:lnTo>
                  <a:pt x="2347415" y="245660"/>
                </a:lnTo>
                <a:cubicBezTo>
                  <a:pt x="2328676" y="246475"/>
                  <a:pt x="2311581" y="259308"/>
                  <a:pt x="2292824" y="259308"/>
                </a:cubicBezTo>
                <a:cubicBezTo>
                  <a:pt x="2206269" y="259308"/>
                  <a:pt x="2119953" y="250209"/>
                  <a:pt x="2033517" y="245660"/>
                </a:cubicBezTo>
                <a:cubicBezTo>
                  <a:pt x="2019869" y="241111"/>
                  <a:pt x="2006406" y="235964"/>
                  <a:pt x="1992574" y="232012"/>
                </a:cubicBezTo>
                <a:cubicBezTo>
                  <a:pt x="1974538" y="226859"/>
                  <a:pt x="1955910" y="223880"/>
                  <a:pt x="1937982" y="218364"/>
                </a:cubicBezTo>
                <a:cubicBezTo>
                  <a:pt x="1896733" y="205672"/>
                  <a:pt x="1856096" y="191069"/>
                  <a:pt x="1815153" y="177421"/>
                </a:cubicBezTo>
                <a:cubicBezTo>
                  <a:pt x="1801505" y="172872"/>
                  <a:pt x="1788400" y="166138"/>
                  <a:pt x="1774209" y="163773"/>
                </a:cubicBezTo>
                <a:cubicBezTo>
                  <a:pt x="1532896" y="123553"/>
                  <a:pt x="1833921" y="174629"/>
                  <a:pt x="1624084" y="136478"/>
                </a:cubicBezTo>
                <a:cubicBezTo>
                  <a:pt x="1596858" y="131528"/>
                  <a:pt x="1569493" y="127379"/>
                  <a:pt x="1542197" y="122830"/>
                </a:cubicBezTo>
                <a:cubicBezTo>
                  <a:pt x="1442114" y="127379"/>
                  <a:pt x="1341860" y="129077"/>
                  <a:pt x="1241947" y="136478"/>
                </a:cubicBezTo>
                <a:cubicBezTo>
                  <a:pt x="1218814" y="138192"/>
                  <a:pt x="1196531" y="145976"/>
                  <a:pt x="1173708" y="150125"/>
                </a:cubicBezTo>
                <a:cubicBezTo>
                  <a:pt x="1146482" y="155075"/>
                  <a:pt x="1119171" y="159565"/>
                  <a:pt x="1091821" y="163773"/>
                </a:cubicBezTo>
                <a:cubicBezTo>
                  <a:pt x="1060027" y="168664"/>
                  <a:pt x="1028017" y="172133"/>
                  <a:pt x="996287" y="177421"/>
                </a:cubicBezTo>
                <a:cubicBezTo>
                  <a:pt x="973406" y="181235"/>
                  <a:pt x="950975" y="187542"/>
                  <a:pt x="928048" y="191069"/>
                </a:cubicBezTo>
                <a:cubicBezTo>
                  <a:pt x="891797" y="196646"/>
                  <a:pt x="855260" y="200167"/>
                  <a:pt x="818866" y="204716"/>
                </a:cubicBezTo>
                <a:cubicBezTo>
                  <a:pt x="773373" y="200167"/>
                  <a:pt x="727648" y="197535"/>
                  <a:pt x="682388" y="191069"/>
                </a:cubicBezTo>
                <a:cubicBezTo>
                  <a:pt x="663819" y="188416"/>
                  <a:pt x="646107" y="181490"/>
                  <a:pt x="627797" y="177421"/>
                </a:cubicBezTo>
                <a:cubicBezTo>
                  <a:pt x="605153" y="172389"/>
                  <a:pt x="582305" y="168322"/>
                  <a:pt x="559559" y="163773"/>
                </a:cubicBezTo>
                <a:cubicBezTo>
                  <a:pt x="532263" y="168322"/>
                  <a:pt x="504280" y="185023"/>
                  <a:pt x="477672" y="177421"/>
                </a:cubicBezTo>
                <a:cubicBezTo>
                  <a:pt x="463840" y="173469"/>
                  <a:pt x="474196" y="146650"/>
                  <a:pt x="464024" y="136478"/>
                </a:cubicBezTo>
                <a:cubicBezTo>
                  <a:pt x="453852" y="126306"/>
                  <a:pt x="435948" y="129264"/>
                  <a:pt x="423081" y="122830"/>
                </a:cubicBezTo>
                <a:cubicBezTo>
                  <a:pt x="408410" y="115494"/>
                  <a:pt x="397214" y="101995"/>
                  <a:pt x="382138" y="95534"/>
                </a:cubicBezTo>
                <a:cubicBezTo>
                  <a:pt x="364898" y="88145"/>
                  <a:pt x="345940" y="85565"/>
                  <a:pt x="327547" y="81887"/>
                </a:cubicBezTo>
                <a:cubicBezTo>
                  <a:pt x="215531" y="59484"/>
                  <a:pt x="181009" y="63929"/>
                  <a:pt x="40944" y="54591"/>
                </a:cubicBezTo>
                <a:cubicBezTo>
                  <a:pt x="10079" y="8295"/>
                  <a:pt x="25246" y="25246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46E71-75D3-B3B1-0669-157829E04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51" r="90205" b="-1"/>
          <a:stretch/>
        </p:blipFill>
        <p:spPr>
          <a:xfrm flipH="1">
            <a:off x="6851812" y="1932988"/>
            <a:ext cx="1187037" cy="12891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8FAD386-C958-C303-5295-0C7135026449}"/>
              </a:ext>
            </a:extLst>
          </p:cNvPr>
          <p:cNvSpPr/>
          <p:nvPr/>
        </p:nvSpPr>
        <p:spPr>
          <a:xfrm>
            <a:off x="1472557" y="187791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778" name="Picture 10" descr="University of Illinois Fighting Illini ...">
            <a:extLst>
              <a:ext uri="{FF2B5EF4-FFF2-40B4-BE49-F238E27FC236}">
                <a16:creationId xmlns:a16="http://schemas.microsoft.com/office/drawing/2014/main" id="{CB15A557-9C6E-A8B8-B942-801821F6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3" y="29387"/>
            <a:ext cx="1089617" cy="10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CC1F77A-1271-6C81-B8B4-E06AF91C4B57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4A26E0-EF75-C0FB-8617-0B6FBA264050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5D059-B0BD-8477-B821-8DDAE6F95DD8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EAAA55-003B-DBE9-A61C-733AC8305316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047B1-47BF-E2ED-14B8-E339DC6EC280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83419551-790A-4F68-D8CE-DDE40DFF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5325"/>
            <a:ext cx="14057194" cy="32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68EE92-8930-A269-A6F3-5CA5DB912D0D}"/>
              </a:ext>
            </a:extLst>
          </p:cNvPr>
          <p:cNvCxnSpPr>
            <a:cxnSpLocks/>
          </p:cNvCxnSpPr>
          <p:nvPr/>
        </p:nvCxnSpPr>
        <p:spPr>
          <a:xfrm flipV="1">
            <a:off x="2932868" y="354842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CE9071-BB12-89BC-46C0-87B11D24DAEE}"/>
              </a:ext>
            </a:extLst>
          </p:cNvPr>
          <p:cNvCxnSpPr>
            <a:cxnSpLocks/>
          </p:cNvCxnSpPr>
          <p:nvPr/>
        </p:nvCxnSpPr>
        <p:spPr>
          <a:xfrm flipV="1">
            <a:off x="5927173" y="3429000"/>
            <a:ext cx="0" cy="46673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2191DD-28C8-3E92-19CC-C1A6D102EB48}"/>
              </a:ext>
            </a:extLst>
          </p:cNvPr>
          <p:cNvCxnSpPr>
            <a:cxnSpLocks/>
          </p:cNvCxnSpPr>
          <p:nvPr/>
        </p:nvCxnSpPr>
        <p:spPr>
          <a:xfrm flipV="1">
            <a:off x="3715460" y="3782120"/>
            <a:ext cx="0" cy="92187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F5ADB7-5522-0E5A-EC3B-1C2C8EEFB95F}"/>
              </a:ext>
            </a:extLst>
          </p:cNvPr>
          <p:cNvCxnSpPr>
            <a:cxnSpLocks/>
          </p:cNvCxnSpPr>
          <p:nvPr/>
        </p:nvCxnSpPr>
        <p:spPr>
          <a:xfrm flipV="1">
            <a:off x="9140273" y="3695622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E9AA8F-13E3-58C4-8683-9CBD1C69AF2D}"/>
              </a:ext>
            </a:extLst>
          </p:cNvPr>
          <p:cNvCxnSpPr>
            <a:cxnSpLocks/>
          </p:cNvCxnSpPr>
          <p:nvPr/>
        </p:nvCxnSpPr>
        <p:spPr>
          <a:xfrm flipV="1">
            <a:off x="5808635" y="3762404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470A4A-0C77-3B79-107C-D9AEF4261149}"/>
              </a:ext>
            </a:extLst>
          </p:cNvPr>
          <p:cNvCxnSpPr>
            <a:cxnSpLocks/>
          </p:cNvCxnSpPr>
          <p:nvPr/>
        </p:nvCxnSpPr>
        <p:spPr>
          <a:xfrm flipV="1">
            <a:off x="7399604" y="3302758"/>
            <a:ext cx="7328" cy="248080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ED7E07-C5A2-1367-1225-649FE388CBF1}"/>
              </a:ext>
            </a:extLst>
          </p:cNvPr>
          <p:cNvCxnSpPr>
            <a:cxnSpLocks/>
          </p:cNvCxnSpPr>
          <p:nvPr/>
        </p:nvCxnSpPr>
        <p:spPr>
          <a:xfrm flipV="1">
            <a:off x="9176088" y="2969912"/>
            <a:ext cx="7328" cy="154038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E2898F-AFD1-B643-4538-1C1FAF0EB612}"/>
              </a:ext>
            </a:extLst>
          </p:cNvPr>
          <p:cNvCxnSpPr>
            <a:cxnSpLocks/>
          </p:cNvCxnSpPr>
          <p:nvPr/>
        </p:nvCxnSpPr>
        <p:spPr>
          <a:xfrm flipV="1">
            <a:off x="1638604" y="36009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Sensationalism of Science: Is Japan's Fuji in a &quot;Critical State&quot; for an  Eruption? | WIRED">
            <a:extLst>
              <a:ext uri="{FF2B5EF4-FFF2-40B4-BE49-F238E27FC236}">
                <a16:creationId xmlns:a16="http://schemas.microsoft.com/office/drawing/2014/main" id="{A2D80CE6-3DAF-821F-3458-289276AEA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 r="13605" b="11077"/>
          <a:stretch/>
        </p:blipFill>
        <p:spPr bwMode="auto">
          <a:xfrm>
            <a:off x="4633919" y="2857495"/>
            <a:ext cx="1266464" cy="85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845E6-518E-9425-0573-83557F99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8" t="-1457" r="59181"/>
          <a:stretch/>
        </p:blipFill>
        <p:spPr>
          <a:xfrm flipH="1">
            <a:off x="5237574" y="2045346"/>
            <a:ext cx="1204745" cy="1299529"/>
          </a:xfrm>
          <a:prstGeom prst="rect">
            <a:avLst/>
          </a:prstGeom>
        </p:spPr>
      </p:pic>
      <p:pic>
        <p:nvPicPr>
          <p:cNvPr id="22" name="Picture 21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04397AA3-A0C8-6AFF-B3B8-1F7920BC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8" y="-559990"/>
            <a:ext cx="4466163" cy="43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03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2743910"/>
            <a:ext cx="10957530" cy="2952711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5647406" y="5315009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5451538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5380577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6297" y="5693618"/>
            <a:ext cx="2243761" cy="47679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D35307E6-DFCD-D641-0369-3D7352D14AC2}"/>
              </a:ext>
            </a:extLst>
          </p:cNvPr>
          <p:cNvSpPr/>
          <p:nvPr/>
        </p:nvSpPr>
        <p:spPr>
          <a:xfrm>
            <a:off x="3043451" y="3084101"/>
            <a:ext cx="6400800" cy="2048170"/>
          </a:xfrm>
          <a:custGeom>
            <a:avLst/>
            <a:gdLst>
              <a:gd name="connsiteX0" fmla="*/ 0 w 6400800"/>
              <a:gd name="connsiteY0" fmla="*/ 2048170 h 2048170"/>
              <a:gd name="connsiteX1" fmla="*/ 177421 w 6400800"/>
              <a:gd name="connsiteY1" fmla="*/ 1966283 h 2048170"/>
              <a:gd name="connsiteX2" fmla="*/ 218364 w 6400800"/>
              <a:gd name="connsiteY2" fmla="*/ 1938987 h 2048170"/>
              <a:gd name="connsiteX3" fmla="*/ 245659 w 6400800"/>
              <a:gd name="connsiteY3" fmla="*/ 1898044 h 2048170"/>
              <a:gd name="connsiteX4" fmla="*/ 327546 w 6400800"/>
              <a:gd name="connsiteY4" fmla="*/ 1870749 h 2048170"/>
              <a:gd name="connsiteX5" fmla="*/ 464024 w 6400800"/>
              <a:gd name="connsiteY5" fmla="*/ 1843453 h 2048170"/>
              <a:gd name="connsiteX6" fmla="*/ 545910 w 6400800"/>
              <a:gd name="connsiteY6" fmla="*/ 1788862 h 2048170"/>
              <a:gd name="connsiteX7" fmla="*/ 627797 w 6400800"/>
              <a:gd name="connsiteY7" fmla="*/ 1747919 h 2048170"/>
              <a:gd name="connsiteX8" fmla="*/ 696036 w 6400800"/>
              <a:gd name="connsiteY8" fmla="*/ 1666032 h 2048170"/>
              <a:gd name="connsiteX9" fmla="*/ 723331 w 6400800"/>
              <a:gd name="connsiteY9" fmla="*/ 1625089 h 2048170"/>
              <a:gd name="connsiteX10" fmla="*/ 846161 w 6400800"/>
              <a:gd name="connsiteY10" fmla="*/ 1556850 h 2048170"/>
              <a:gd name="connsiteX11" fmla="*/ 887104 w 6400800"/>
              <a:gd name="connsiteY11" fmla="*/ 1529555 h 2048170"/>
              <a:gd name="connsiteX12" fmla="*/ 1009934 w 6400800"/>
              <a:gd name="connsiteY12" fmla="*/ 1502259 h 2048170"/>
              <a:gd name="connsiteX13" fmla="*/ 1187355 w 6400800"/>
              <a:gd name="connsiteY13" fmla="*/ 1474964 h 2048170"/>
              <a:gd name="connsiteX14" fmla="*/ 1269242 w 6400800"/>
              <a:gd name="connsiteY14" fmla="*/ 1461316 h 2048170"/>
              <a:gd name="connsiteX15" fmla="*/ 1351128 w 6400800"/>
              <a:gd name="connsiteY15" fmla="*/ 1434020 h 2048170"/>
              <a:gd name="connsiteX16" fmla="*/ 1392071 w 6400800"/>
              <a:gd name="connsiteY16" fmla="*/ 1406725 h 2048170"/>
              <a:gd name="connsiteX17" fmla="*/ 1473958 w 6400800"/>
              <a:gd name="connsiteY17" fmla="*/ 1379429 h 2048170"/>
              <a:gd name="connsiteX18" fmla="*/ 1514901 w 6400800"/>
              <a:gd name="connsiteY18" fmla="*/ 1365781 h 2048170"/>
              <a:gd name="connsiteX19" fmla="*/ 1651379 w 6400800"/>
              <a:gd name="connsiteY19" fmla="*/ 1324838 h 2048170"/>
              <a:gd name="connsiteX20" fmla="*/ 1733265 w 6400800"/>
              <a:gd name="connsiteY20" fmla="*/ 1283895 h 2048170"/>
              <a:gd name="connsiteX21" fmla="*/ 1815152 w 6400800"/>
              <a:gd name="connsiteY21" fmla="*/ 1229304 h 2048170"/>
              <a:gd name="connsiteX22" fmla="*/ 1869743 w 6400800"/>
              <a:gd name="connsiteY22" fmla="*/ 1215656 h 2048170"/>
              <a:gd name="connsiteX23" fmla="*/ 1965277 w 6400800"/>
              <a:gd name="connsiteY23" fmla="*/ 1188361 h 2048170"/>
              <a:gd name="connsiteX24" fmla="*/ 2197289 w 6400800"/>
              <a:gd name="connsiteY24" fmla="*/ 1161065 h 2048170"/>
              <a:gd name="connsiteX25" fmla="*/ 2292824 w 6400800"/>
              <a:gd name="connsiteY25" fmla="*/ 1133770 h 2048170"/>
              <a:gd name="connsiteX26" fmla="*/ 2347415 w 6400800"/>
              <a:gd name="connsiteY26" fmla="*/ 1038235 h 2048170"/>
              <a:gd name="connsiteX27" fmla="*/ 2374710 w 6400800"/>
              <a:gd name="connsiteY27" fmla="*/ 997292 h 2048170"/>
              <a:gd name="connsiteX28" fmla="*/ 2388358 w 6400800"/>
              <a:gd name="connsiteY28" fmla="*/ 942701 h 2048170"/>
              <a:gd name="connsiteX29" fmla="*/ 2470245 w 6400800"/>
              <a:gd name="connsiteY29" fmla="*/ 915405 h 2048170"/>
              <a:gd name="connsiteX30" fmla="*/ 2538483 w 6400800"/>
              <a:gd name="connsiteY30" fmla="*/ 888110 h 2048170"/>
              <a:gd name="connsiteX31" fmla="*/ 2593074 w 6400800"/>
              <a:gd name="connsiteY31" fmla="*/ 860814 h 2048170"/>
              <a:gd name="connsiteX32" fmla="*/ 2661313 w 6400800"/>
              <a:gd name="connsiteY32" fmla="*/ 847167 h 2048170"/>
              <a:gd name="connsiteX33" fmla="*/ 2920621 w 6400800"/>
              <a:gd name="connsiteY33" fmla="*/ 860814 h 2048170"/>
              <a:gd name="connsiteX34" fmla="*/ 3466531 w 6400800"/>
              <a:gd name="connsiteY34" fmla="*/ 819871 h 2048170"/>
              <a:gd name="connsiteX35" fmla="*/ 3480179 w 6400800"/>
              <a:gd name="connsiteY35" fmla="*/ 765280 h 2048170"/>
              <a:gd name="connsiteX36" fmla="*/ 3521122 w 6400800"/>
              <a:gd name="connsiteY36" fmla="*/ 669746 h 2048170"/>
              <a:gd name="connsiteX37" fmla="*/ 3534770 w 6400800"/>
              <a:gd name="connsiteY37" fmla="*/ 601507 h 2048170"/>
              <a:gd name="connsiteX38" fmla="*/ 3630304 w 6400800"/>
              <a:gd name="connsiteY38" fmla="*/ 587859 h 2048170"/>
              <a:gd name="connsiteX39" fmla="*/ 3671248 w 6400800"/>
              <a:gd name="connsiteY39" fmla="*/ 574211 h 2048170"/>
              <a:gd name="connsiteX40" fmla="*/ 3753134 w 6400800"/>
              <a:gd name="connsiteY40" fmla="*/ 533268 h 2048170"/>
              <a:gd name="connsiteX41" fmla="*/ 3930555 w 6400800"/>
              <a:gd name="connsiteY41" fmla="*/ 505973 h 2048170"/>
              <a:gd name="connsiteX42" fmla="*/ 3985146 w 6400800"/>
              <a:gd name="connsiteY42" fmla="*/ 492325 h 2048170"/>
              <a:gd name="connsiteX43" fmla="*/ 4353636 w 6400800"/>
              <a:gd name="connsiteY43" fmla="*/ 465029 h 2048170"/>
              <a:gd name="connsiteX44" fmla="*/ 4503761 w 6400800"/>
              <a:gd name="connsiteY44" fmla="*/ 424086 h 2048170"/>
              <a:gd name="connsiteX45" fmla="*/ 4599295 w 6400800"/>
              <a:gd name="connsiteY45" fmla="*/ 383143 h 2048170"/>
              <a:gd name="connsiteX46" fmla="*/ 4954137 w 6400800"/>
              <a:gd name="connsiteY46" fmla="*/ 342199 h 2048170"/>
              <a:gd name="connsiteX47" fmla="*/ 5090615 w 6400800"/>
              <a:gd name="connsiteY47" fmla="*/ 328552 h 2048170"/>
              <a:gd name="connsiteX48" fmla="*/ 5158853 w 6400800"/>
              <a:gd name="connsiteY48" fmla="*/ 314904 h 2048170"/>
              <a:gd name="connsiteX49" fmla="*/ 5199797 w 6400800"/>
              <a:gd name="connsiteY49" fmla="*/ 273961 h 2048170"/>
              <a:gd name="connsiteX50" fmla="*/ 5227092 w 6400800"/>
              <a:gd name="connsiteY50" fmla="*/ 233017 h 2048170"/>
              <a:gd name="connsiteX51" fmla="*/ 5308979 w 6400800"/>
              <a:gd name="connsiteY51" fmla="*/ 219370 h 2048170"/>
              <a:gd name="connsiteX52" fmla="*/ 5472752 w 6400800"/>
              <a:gd name="connsiteY52" fmla="*/ 178426 h 2048170"/>
              <a:gd name="connsiteX53" fmla="*/ 5568286 w 6400800"/>
              <a:gd name="connsiteY53" fmla="*/ 151131 h 2048170"/>
              <a:gd name="connsiteX54" fmla="*/ 5854889 w 6400800"/>
              <a:gd name="connsiteY54" fmla="*/ 137483 h 2048170"/>
              <a:gd name="connsiteX55" fmla="*/ 5909480 w 6400800"/>
              <a:gd name="connsiteY55" fmla="*/ 110187 h 2048170"/>
              <a:gd name="connsiteX56" fmla="*/ 5950424 w 6400800"/>
              <a:gd name="connsiteY56" fmla="*/ 96540 h 2048170"/>
              <a:gd name="connsiteX57" fmla="*/ 6059606 w 6400800"/>
              <a:gd name="connsiteY57" fmla="*/ 69244 h 2048170"/>
              <a:gd name="connsiteX58" fmla="*/ 6114197 w 6400800"/>
              <a:gd name="connsiteY58" fmla="*/ 55596 h 2048170"/>
              <a:gd name="connsiteX59" fmla="*/ 6223379 w 6400800"/>
              <a:gd name="connsiteY59" fmla="*/ 28301 h 2048170"/>
              <a:gd name="connsiteX60" fmla="*/ 6332561 w 6400800"/>
              <a:gd name="connsiteY60" fmla="*/ 1005 h 2048170"/>
              <a:gd name="connsiteX61" fmla="*/ 6400800 w 6400800"/>
              <a:gd name="connsiteY61" fmla="*/ 1005 h 20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400800" h="2048170">
                <a:moveTo>
                  <a:pt x="0" y="2048170"/>
                </a:moveTo>
                <a:cubicBezTo>
                  <a:pt x="127075" y="2011862"/>
                  <a:pt x="67979" y="2039244"/>
                  <a:pt x="177421" y="1966283"/>
                </a:cubicBezTo>
                <a:lnTo>
                  <a:pt x="218364" y="1938987"/>
                </a:lnTo>
                <a:cubicBezTo>
                  <a:pt x="227462" y="1925339"/>
                  <a:pt x="231750" y="1906737"/>
                  <a:pt x="245659" y="1898044"/>
                </a:cubicBezTo>
                <a:cubicBezTo>
                  <a:pt x="270058" y="1882795"/>
                  <a:pt x="300250" y="1879847"/>
                  <a:pt x="327546" y="1870749"/>
                </a:cubicBezTo>
                <a:cubicBezTo>
                  <a:pt x="399011" y="1846928"/>
                  <a:pt x="354239" y="1859137"/>
                  <a:pt x="464024" y="1843453"/>
                </a:cubicBezTo>
                <a:cubicBezTo>
                  <a:pt x="491319" y="1825256"/>
                  <a:pt x="514789" y="1799236"/>
                  <a:pt x="545910" y="1788862"/>
                </a:cubicBezTo>
                <a:cubicBezTo>
                  <a:pt x="602414" y="1770027"/>
                  <a:pt x="574883" y="1783194"/>
                  <a:pt x="627797" y="1747919"/>
                </a:cubicBezTo>
                <a:cubicBezTo>
                  <a:pt x="695565" y="1646266"/>
                  <a:pt x="608467" y="1771115"/>
                  <a:pt x="696036" y="1666032"/>
                </a:cubicBezTo>
                <a:cubicBezTo>
                  <a:pt x="706537" y="1653431"/>
                  <a:pt x="710987" y="1635890"/>
                  <a:pt x="723331" y="1625089"/>
                </a:cubicBezTo>
                <a:cubicBezTo>
                  <a:pt x="838079" y="1524685"/>
                  <a:pt x="764935" y="1597463"/>
                  <a:pt x="846161" y="1556850"/>
                </a:cubicBezTo>
                <a:cubicBezTo>
                  <a:pt x="860832" y="1549515"/>
                  <a:pt x="872028" y="1536016"/>
                  <a:pt x="887104" y="1529555"/>
                </a:cubicBezTo>
                <a:cubicBezTo>
                  <a:pt x="903246" y="1522637"/>
                  <a:pt x="998683" y="1504305"/>
                  <a:pt x="1009934" y="1502259"/>
                </a:cubicBezTo>
                <a:cubicBezTo>
                  <a:pt x="1103571" y="1485234"/>
                  <a:pt x="1087653" y="1490303"/>
                  <a:pt x="1187355" y="1474964"/>
                </a:cubicBezTo>
                <a:cubicBezTo>
                  <a:pt x="1214705" y="1470756"/>
                  <a:pt x="1241946" y="1465865"/>
                  <a:pt x="1269242" y="1461316"/>
                </a:cubicBezTo>
                <a:cubicBezTo>
                  <a:pt x="1296537" y="1452217"/>
                  <a:pt x="1327188" y="1449980"/>
                  <a:pt x="1351128" y="1434020"/>
                </a:cubicBezTo>
                <a:cubicBezTo>
                  <a:pt x="1364776" y="1424922"/>
                  <a:pt x="1377082" y="1413387"/>
                  <a:pt x="1392071" y="1406725"/>
                </a:cubicBezTo>
                <a:cubicBezTo>
                  <a:pt x="1418363" y="1395040"/>
                  <a:pt x="1446662" y="1388528"/>
                  <a:pt x="1473958" y="1379429"/>
                </a:cubicBezTo>
                <a:cubicBezTo>
                  <a:pt x="1487606" y="1374880"/>
                  <a:pt x="1500945" y="1369270"/>
                  <a:pt x="1514901" y="1365781"/>
                </a:cubicBezTo>
                <a:cubicBezTo>
                  <a:pt x="1545421" y="1358151"/>
                  <a:pt x="1631439" y="1338131"/>
                  <a:pt x="1651379" y="1324838"/>
                </a:cubicBezTo>
                <a:cubicBezTo>
                  <a:pt x="1833145" y="1203662"/>
                  <a:pt x="1563749" y="1378071"/>
                  <a:pt x="1733265" y="1283895"/>
                </a:cubicBezTo>
                <a:cubicBezTo>
                  <a:pt x="1761942" y="1267963"/>
                  <a:pt x="1783326" y="1237261"/>
                  <a:pt x="1815152" y="1229304"/>
                </a:cubicBezTo>
                <a:cubicBezTo>
                  <a:pt x="1833349" y="1224755"/>
                  <a:pt x="1851708" y="1220809"/>
                  <a:pt x="1869743" y="1215656"/>
                </a:cubicBezTo>
                <a:cubicBezTo>
                  <a:pt x="1911363" y="1203764"/>
                  <a:pt x="1919048" y="1195473"/>
                  <a:pt x="1965277" y="1188361"/>
                </a:cubicBezTo>
                <a:cubicBezTo>
                  <a:pt x="2107672" y="1166454"/>
                  <a:pt x="2062265" y="1183569"/>
                  <a:pt x="2197289" y="1161065"/>
                </a:cubicBezTo>
                <a:cubicBezTo>
                  <a:pt x="2231557" y="1155354"/>
                  <a:pt x="2260377" y="1144585"/>
                  <a:pt x="2292824" y="1133770"/>
                </a:cubicBezTo>
                <a:cubicBezTo>
                  <a:pt x="2359328" y="1034010"/>
                  <a:pt x="2278148" y="1159452"/>
                  <a:pt x="2347415" y="1038235"/>
                </a:cubicBezTo>
                <a:cubicBezTo>
                  <a:pt x="2355553" y="1023994"/>
                  <a:pt x="2365612" y="1010940"/>
                  <a:pt x="2374710" y="997292"/>
                </a:cubicBezTo>
                <a:cubicBezTo>
                  <a:pt x="2379259" y="979095"/>
                  <a:pt x="2374117" y="954908"/>
                  <a:pt x="2388358" y="942701"/>
                </a:cubicBezTo>
                <a:cubicBezTo>
                  <a:pt x="2410203" y="923976"/>
                  <a:pt x="2443531" y="926091"/>
                  <a:pt x="2470245" y="915405"/>
                </a:cubicBezTo>
                <a:cubicBezTo>
                  <a:pt x="2492991" y="906307"/>
                  <a:pt x="2516096" y="898060"/>
                  <a:pt x="2538483" y="888110"/>
                </a:cubicBezTo>
                <a:cubicBezTo>
                  <a:pt x="2557074" y="879847"/>
                  <a:pt x="2573773" y="867248"/>
                  <a:pt x="2593074" y="860814"/>
                </a:cubicBezTo>
                <a:cubicBezTo>
                  <a:pt x="2615080" y="853479"/>
                  <a:pt x="2638567" y="851716"/>
                  <a:pt x="2661313" y="847167"/>
                </a:cubicBezTo>
                <a:cubicBezTo>
                  <a:pt x="2747749" y="851716"/>
                  <a:pt x="2834065" y="860814"/>
                  <a:pt x="2920621" y="860814"/>
                </a:cubicBezTo>
                <a:cubicBezTo>
                  <a:pt x="3420850" y="860814"/>
                  <a:pt x="3287544" y="939199"/>
                  <a:pt x="3466531" y="819871"/>
                </a:cubicBezTo>
                <a:cubicBezTo>
                  <a:pt x="3471080" y="801674"/>
                  <a:pt x="3473593" y="782843"/>
                  <a:pt x="3480179" y="765280"/>
                </a:cubicBezTo>
                <a:cubicBezTo>
                  <a:pt x="3509471" y="687167"/>
                  <a:pt x="3504177" y="737523"/>
                  <a:pt x="3521122" y="669746"/>
                </a:cubicBezTo>
                <a:cubicBezTo>
                  <a:pt x="3526748" y="647242"/>
                  <a:pt x="3516213" y="615425"/>
                  <a:pt x="3534770" y="601507"/>
                </a:cubicBezTo>
                <a:cubicBezTo>
                  <a:pt x="3560504" y="582206"/>
                  <a:pt x="3598459" y="592408"/>
                  <a:pt x="3630304" y="587859"/>
                </a:cubicBezTo>
                <a:cubicBezTo>
                  <a:pt x="3643952" y="583310"/>
                  <a:pt x="3658381" y="580645"/>
                  <a:pt x="3671248" y="574211"/>
                </a:cubicBezTo>
                <a:cubicBezTo>
                  <a:pt x="3730138" y="544766"/>
                  <a:pt x="3691388" y="546990"/>
                  <a:pt x="3753134" y="533268"/>
                </a:cubicBezTo>
                <a:cubicBezTo>
                  <a:pt x="3812515" y="520072"/>
                  <a:pt x="3870675" y="516860"/>
                  <a:pt x="3930555" y="505973"/>
                </a:cubicBezTo>
                <a:cubicBezTo>
                  <a:pt x="3949010" y="502618"/>
                  <a:pt x="3966466" y="494023"/>
                  <a:pt x="3985146" y="492325"/>
                </a:cubicBezTo>
                <a:cubicBezTo>
                  <a:pt x="4218506" y="471110"/>
                  <a:pt x="4176134" y="490387"/>
                  <a:pt x="4353636" y="465029"/>
                </a:cubicBezTo>
                <a:cubicBezTo>
                  <a:pt x="4395563" y="459039"/>
                  <a:pt x="4467498" y="442218"/>
                  <a:pt x="4503761" y="424086"/>
                </a:cubicBezTo>
                <a:cubicBezTo>
                  <a:pt x="4529916" y="411008"/>
                  <a:pt x="4568256" y="388620"/>
                  <a:pt x="4599295" y="383143"/>
                </a:cubicBezTo>
                <a:cubicBezTo>
                  <a:pt x="4771924" y="352679"/>
                  <a:pt x="4788126" y="357291"/>
                  <a:pt x="4954137" y="342199"/>
                </a:cubicBezTo>
                <a:lnTo>
                  <a:pt x="5090615" y="328552"/>
                </a:lnTo>
                <a:cubicBezTo>
                  <a:pt x="5113361" y="324003"/>
                  <a:pt x="5138105" y="325278"/>
                  <a:pt x="5158853" y="314904"/>
                </a:cubicBezTo>
                <a:cubicBezTo>
                  <a:pt x="5176116" y="306272"/>
                  <a:pt x="5187441" y="288788"/>
                  <a:pt x="5199797" y="273961"/>
                </a:cubicBezTo>
                <a:cubicBezTo>
                  <a:pt x="5210298" y="261360"/>
                  <a:pt x="5212421" y="240352"/>
                  <a:pt x="5227092" y="233017"/>
                </a:cubicBezTo>
                <a:cubicBezTo>
                  <a:pt x="5251843" y="220642"/>
                  <a:pt x="5281683" y="223919"/>
                  <a:pt x="5308979" y="219370"/>
                </a:cubicBezTo>
                <a:cubicBezTo>
                  <a:pt x="5433146" y="169702"/>
                  <a:pt x="5318746" y="209227"/>
                  <a:pt x="5472752" y="178426"/>
                </a:cubicBezTo>
                <a:cubicBezTo>
                  <a:pt x="5522267" y="168523"/>
                  <a:pt x="5511763" y="155653"/>
                  <a:pt x="5568286" y="151131"/>
                </a:cubicBezTo>
                <a:cubicBezTo>
                  <a:pt x="5663624" y="143504"/>
                  <a:pt x="5759355" y="142032"/>
                  <a:pt x="5854889" y="137483"/>
                </a:cubicBezTo>
                <a:cubicBezTo>
                  <a:pt x="5873086" y="128384"/>
                  <a:pt x="5890780" y="118201"/>
                  <a:pt x="5909480" y="110187"/>
                </a:cubicBezTo>
                <a:cubicBezTo>
                  <a:pt x="5922703" y="104520"/>
                  <a:pt x="5936545" y="100325"/>
                  <a:pt x="5950424" y="96540"/>
                </a:cubicBezTo>
                <a:cubicBezTo>
                  <a:pt x="5986616" y="86669"/>
                  <a:pt x="6023212" y="78343"/>
                  <a:pt x="6059606" y="69244"/>
                </a:cubicBezTo>
                <a:lnTo>
                  <a:pt x="6114197" y="55596"/>
                </a:lnTo>
                <a:lnTo>
                  <a:pt x="6223379" y="28301"/>
                </a:lnTo>
                <a:cubicBezTo>
                  <a:pt x="6264442" y="14613"/>
                  <a:pt x="6285506" y="5711"/>
                  <a:pt x="6332561" y="1005"/>
                </a:cubicBezTo>
                <a:cubicBezTo>
                  <a:pt x="6355194" y="-1258"/>
                  <a:pt x="6378054" y="1005"/>
                  <a:pt x="6400800" y="100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BA9680-857C-DED8-E86A-ABF0C4152DE5}"/>
              </a:ext>
            </a:extLst>
          </p:cNvPr>
          <p:cNvSpPr/>
          <p:nvPr/>
        </p:nvSpPr>
        <p:spPr>
          <a:xfrm>
            <a:off x="9014037" y="52377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6B7AA91-D3C0-A547-858A-428C06220F6B}"/>
              </a:ext>
            </a:extLst>
          </p:cNvPr>
          <p:cNvSpPr/>
          <p:nvPr/>
        </p:nvSpPr>
        <p:spPr>
          <a:xfrm>
            <a:off x="5615094" y="3949050"/>
            <a:ext cx="887447" cy="1374179"/>
          </a:xfrm>
          <a:custGeom>
            <a:avLst/>
            <a:gdLst>
              <a:gd name="connsiteX0" fmla="*/ 218706 w 887447"/>
              <a:gd name="connsiteY0" fmla="*/ 0 h 1910687"/>
              <a:gd name="connsiteX1" fmla="*/ 27638 w 887447"/>
              <a:gd name="connsiteY1" fmla="*/ 163773 h 1910687"/>
              <a:gd name="connsiteX2" fmla="*/ 342 w 887447"/>
              <a:gd name="connsiteY2" fmla="*/ 204717 h 1910687"/>
              <a:gd name="connsiteX3" fmla="*/ 41286 w 887447"/>
              <a:gd name="connsiteY3" fmla="*/ 395785 h 1910687"/>
              <a:gd name="connsiteX4" fmla="*/ 123172 w 887447"/>
              <a:gd name="connsiteY4" fmla="*/ 423081 h 1910687"/>
              <a:gd name="connsiteX5" fmla="*/ 205059 w 887447"/>
              <a:gd name="connsiteY5" fmla="*/ 450376 h 1910687"/>
              <a:gd name="connsiteX6" fmla="*/ 273298 w 887447"/>
              <a:gd name="connsiteY6" fmla="*/ 464024 h 1910687"/>
              <a:gd name="connsiteX7" fmla="*/ 355184 w 887447"/>
              <a:gd name="connsiteY7" fmla="*/ 491320 h 1910687"/>
              <a:gd name="connsiteX8" fmla="*/ 409775 w 887447"/>
              <a:gd name="connsiteY8" fmla="*/ 504967 h 1910687"/>
              <a:gd name="connsiteX9" fmla="*/ 491662 w 887447"/>
              <a:gd name="connsiteY9" fmla="*/ 532263 h 1910687"/>
              <a:gd name="connsiteX10" fmla="*/ 573548 w 887447"/>
              <a:gd name="connsiteY10" fmla="*/ 559559 h 1910687"/>
              <a:gd name="connsiteX11" fmla="*/ 614492 w 887447"/>
              <a:gd name="connsiteY11" fmla="*/ 573206 h 1910687"/>
              <a:gd name="connsiteX12" fmla="*/ 669083 w 887447"/>
              <a:gd name="connsiteY12" fmla="*/ 586854 h 1910687"/>
              <a:gd name="connsiteX13" fmla="*/ 791912 w 887447"/>
              <a:gd name="connsiteY13" fmla="*/ 668741 h 1910687"/>
              <a:gd name="connsiteX14" fmla="*/ 832856 w 887447"/>
              <a:gd name="connsiteY14" fmla="*/ 696036 h 1910687"/>
              <a:gd name="connsiteX15" fmla="*/ 873799 w 887447"/>
              <a:gd name="connsiteY15" fmla="*/ 723332 h 1910687"/>
              <a:gd name="connsiteX16" fmla="*/ 887447 w 887447"/>
              <a:gd name="connsiteY16" fmla="*/ 764275 h 1910687"/>
              <a:gd name="connsiteX17" fmla="*/ 873799 w 887447"/>
              <a:gd name="connsiteY17" fmla="*/ 928048 h 1910687"/>
              <a:gd name="connsiteX18" fmla="*/ 819208 w 887447"/>
              <a:gd name="connsiteY18" fmla="*/ 1050878 h 1910687"/>
              <a:gd name="connsiteX19" fmla="*/ 805560 w 887447"/>
              <a:gd name="connsiteY19" fmla="*/ 1091821 h 1910687"/>
              <a:gd name="connsiteX20" fmla="*/ 764617 w 887447"/>
              <a:gd name="connsiteY20" fmla="*/ 1173708 h 1910687"/>
              <a:gd name="connsiteX21" fmla="*/ 778265 w 887447"/>
              <a:gd name="connsiteY21" fmla="*/ 1323833 h 1910687"/>
              <a:gd name="connsiteX22" fmla="*/ 805560 w 887447"/>
              <a:gd name="connsiteY22" fmla="*/ 1405720 h 1910687"/>
              <a:gd name="connsiteX23" fmla="*/ 750969 w 887447"/>
              <a:gd name="connsiteY23" fmla="*/ 1460311 h 1910687"/>
              <a:gd name="connsiteX24" fmla="*/ 710026 w 887447"/>
              <a:gd name="connsiteY24" fmla="*/ 1501254 h 1910687"/>
              <a:gd name="connsiteX25" fmla="*/ 669083 w 887447"/>
              <a:gd name="connsiteY25" fmla="*/ 1528550 h 1910687"/>
              <a:gd name="connsiteX26" fmla="*/ 628139 w 887447"/>
              <a:gd name="connsiteY26" fmla="*/ 1665027 h 1910687"/>
              <a:gd name="connsiteX27" fmla="*/ 614492 w 887447"/>
              <a:gd name="connsiteY27" fmla="*/ 1705970 h 1910687"/>
              <a:gd name="connsiteX28" fmla="*/ 573548 w 887447"/>
              <a:gd name="connsiteY28" fmla="*/ 1746914 h 1910687"/>
              <a:gd name="connsiteX29" fmla="*/ 505309 w 887447"/>
              <a:gd name="connsiteY29" fmla="*/ 1815153 h 1910687"/>
              <a:gd name="connsiteX30" fmla="*/ 396127 w 887447"/>
              <a:gd name="connsiteY30" fmla="*/ 1883391 h 1910687"/>
              <a:gd name="connsiteX31" fmla="*/ 355184 w 887447"/>
              <a:gd name="connsiteY31" fmla="*/ 1897039 h 1910687"/>
              <a:gd name="connsiteX32" fmla="*/ 314241 w 887447"/>
              <a:gd name="connsiteY32" fmla="*/ 1910687 h 191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7447" h="1910687">
                <a:moveTo>
                  <a:pt x="218706" y="0"/>
                </a:moveTo>
                <a:cubicBezTo>
                  <a:pt x="168254" y="37840"/>
                  <a:pt x="65656" y="106747"/>
                  <a:pt x="27638" y="163773"/>
                </a:cubicBezTo>
                <a:lnTo>
                  <a:pt x="342" y="204717"/>
                </a:lnTo>
                <a:cubicBezTo>
                  <a:pt x="1222" y="214395"/>
                  <a:pt x="-9230" y="364212"/>
                  <a:pt x="41286" y="395785"/>
                </a:cubicBezTo>
                <a:cubicBezTo>
                  <a:pt x="65684" y="411034"/>
                  <a:pt x="95877" y="413982"/>
                  <a:pt x="123172" y="423081"/>
                </a:cubicBezTo>
                <a:cubicBezTo>
                  <a:pt x="123185" y="423085"/>
                  <a:pt x="205046" y="450373"/>
                  <a:pt x="205059" y="450376"/>
                </a:cubicBezTo>
                <a:cubicBezTo>
                  <a:pt x="227805" y="454925"/>
                  <a:pt x="250919" y="457920"/>
                  <a:pt x="273298" y="464024"/>
                </a:cubicBezTo>
                <a:cubicBezTo>
                  <a:pt x="301056" y="471595"/>
                  <a:pt x="327271" y="484342"/>
                  <a:pt x="355184" y="491320"/>
                </a:cubicBezTo>
                <a:cubicBezTo>
                  <a:pt x="373381" y="495869"/>
                  <a:pt x="391809" y="499577"/>
                  <a:pt x="409775" y="504967"/>
                </a:cubicBezTo>
                <a:cubicBezTo>
                  <a:pt x="437334" y="513235"/>
                  <a:pt x="464366" y="523164"/>
                  <a:pt x="491662" y="532263"/>
                </a:cubicBezTo>
                <a:lnTo>
                  <a:pt x="573548" y="559559"/>
                </a:lnTo>
                <a:cubicBezTo>
                  <a:pt x="587196" y="564108"/>
                  <a:pt x="600535" y="569717"/>
                  <a:pt x="614492" y="573206"/>
                </a:cubicBezTo>
                <a:lnTo>
                  <a:pt x="669083" y="586854"/>
                </a:lnTo>
                <a:lnTo>
                  <a:pt x="791912" y="668741"/>
                </a:lnTo>
                <a:lnTo>
                  <a:pt x="832856" y="696036"/>
                </a:lnTo>
                <a:lnTo>
                  <a:pt x="873799" y="723332"/>
                </a:lnTo>
                <a:cubicBezTo>
                  <a:pt x="878348" y="736980"/>
                  <a:pt x="887447" y="749889"/>
                  <a:pt x="887447" y="764275"/>
                </a:cubicBezTo>
                <a:cubicBezTo>
                  <a:pt x="887447" y="819055"/>
                  <a:pt x="882805" y="874013"/>
                  <a:pt x="873799" y="928048"/>
                </a:cubicBezTo>
                <a:cubicBezTo>
                  <a:pt x="856194" y="1033681"/>
                  <a:pt x="853983" y="981329"/>
                  <a:pt x="819208" y="1050878"/>
                </a:cubicBezTo>
                <a:cubicBezTo>
                  <a:pt x="812774" y="1063745"/>
                  <a:pt x="811994" y="1078954"/>
                  <a:pt x="805560" y="1091821"/>
                </a:cubicBezTo>
                <a:cubicBezTo>
                  <a:pt x="752648" y="1197645"/>
                  <a:pt x="798921" y="1070796"/>
                  <a:pt x="764617" y="1173708"/>
                </a:cubicBezTo>
                <a:cubicBezTo>
                  <a:pt x="769166" y="1223750"/>
                  <a:pt x="769533" y="1274350"/>
                  <a:pt x="778265" y="1323833"/>
                </a:cubicBezTo>
                <a:cubicBezTo>
                  <a:pt x="783265" y="1352167"/>
                  <a:pt x="805560" y="1405720"/>
                  <a:pt x="805560" y="1405720"/>
                </a:cubicBezTo>
                <a:cubicBezTo>
                  <a:pt x="779564" y="1483707"/>
                  <a:pt x="813358" y="1418718"/>
                  <a:pt x="750969" y="1460311"/>
                </a:cubicBezTo>
                <a:cubicBezTo>
                  <a:pt x="734910" y="1471017"/>
                  <a:pt x="724853" y="1488898"/>
                  <a:pt x="710026" y="1501254"/>
                </a:cubicBezTo>
                <a:cubicBezTo>
                  <a:pt x="697425" y="1511755"/>
                  <a:pt x="682731" y="1519451"/>
                  <a:pt x="669083" y="1528550"/>
                </a:cubicBezTo>
                <a:cubicBezTo>
                  <a:pt x="604232" y="1723097"/>
                  <a:pt x="669381" y="1520677"/>
                  <a:pt x="628139" y="1665027"/>
                </a:cubicBezTo>
                <a:cubicBezTo>
                  <a:pt x="624187" y="1678859"/>
                  <a:pt x="622472" y="1694000"/>
                  <a:pt x="614492" y="1705970"/>
                </a:cubicBezTo>
                <a:cubicBezTo>
                  <a:pt x="603786" y="1722030"/>
                  <a:pt x="585904" y="1732086"/>
                  <a:pt x="573548" y="1746914"/>
                </a:cubicBezTo>
                <a:cubicBezTo>
                  <a:pt x="516682" y="1815153"/>
                  <a:pt x="580374" y="1765110"/>
                  <a:pt x="505309" y="1815153"/>
                </a:cubicBezTo>
                <a:cubicBezTo>
                  <a:pt x="462054" y="1880036"/>
                  <a:pt x="493575" y="1850909"/>
                  <a:pt x="396127" y="1883391"/>
                </a:cubicBezTo>
                <a:lnTo>
                  <a:pt x="355184" y="1897039"/>
                </a:lnTo>
                <a:lnTo>
                  <a:pt x="314241" y="191068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8E3BC46-E1A8-795B-018B-AD46AB7B134E}"/>
              </a:ext>
            </a:extLst>
          </p:cNvPr>
          <p:cNvSpPr/>
          <p:nvPr/>
        </p:nvSpPr>
        <p:spPr>
          <a:xfrm>
            <a:off x="7274257" y="3548421"/>
            <a:ext cx="1746913" cy="1665027"/>
          </a:xfrm>
          <a:custGeom>
            <a:avLst/>
            <a:gdLst>
              <a:gd name="connsiteX0" fmla="*/ 122830 w 1746913"/>
              <a:gd name="connsiteY0" fmla="*/ 0 h 1665027"/>
              <a:gd name="connsiteX1" fmla="*/ 68239 w 1746913"/>
              <a:gd name="connsiteY1" fmla="*/ 95534 h 1665027"/>
              <a:gd name="connsiteX2" fmla="*/ 27295 w 1746913"/>
              <a:gd name="connsiteY2" fmla="*/ 136478 h 1665027"/>
              <a:gd name="connsiteX3" fmla="*/ 0 w 1746913"/>
              <a:gd name="connsiteY3" fmla="*/ 218364 h 1665027"/>
              <a:gd name="connsiteX4" fmla="*/ 13647 w 1746913"/>
              <a:gd name="connsiteY4" fmla="*/ 286603 h 1665027"/>
              <a:gd name="connsiteX5" fmla="*/ 54591 w 1746913"/>
              <a:gd name="connsiteY5" fmla="*/ 327546 h 1665027"/>
              <a:gd name="connsiteX6" fmla="*/ 532262 w 1746913"/>
              <a:gd name="connsiteY6" fmla="*/ 341194 h 1665027"/>
              <a:gd name="connsiteX7" fmla="*/ 696036 w 1746913"/>
              <a:gd name="connsiteY7" fmla="*/ 368489 h 1665027"/>
              <a:gd name="connsiteX8" fmla="*/ 736979 w 1746913"/>
              <a:gd name="connsiteY8" fmla="*/ 382137 h 1665027"/>
              <a:gd name="connsiteX9" fmla="*/ 818865 w 1746913"/>
              <a:gd name="connsiteY9" fmla="*/ 436728 h 1665027"/>
              <a:gd name="connsiteX10" fmla="*/ 805218 w 1746913"/>
              <a:gd name="connsiteY10" fmla="*/ 573206 h 1665027"/>
              <a:gd name="connsiteX11" fmla="*/ 791570 w 1746913"/>
              <a:gd name="connsiteY11" fmla="*/ 614149 h 1665027"/>
              <a:gd name="connsiteX12" fmla="*/ 818865 w 1746913"/>
              <a:gd name="connsiteY12" fmla="*/ 655092 h 1665027"/>
              <a:gd name="connsiteX13" fmla="*/ 955343 w 1746913"/>
              <a:gd name="connsiteY13" fmla="*/ 696036 h 1665027"/>
              <a:gd name="connsiteX14" fmla="*/ 1037230 w 1746913"/>
              <a:gd name="connsiteY14" fmla="*/ 723331 h 1665027"/>
              <a:gd name="connsiteX15" fmla="*/ 1119116 w 1746913"/>
              <a:gd name="connsiteY15" fmla="*/ 750627 h 1665027"/>
              <a:gd name="connsiteX16" fmla="*/ 1160059 w 1746913"/>
              <a:gd name="connsiteY16" fmla="*/ 764275 h 1665027"/>
              <a:gd name="connsiteX17" fmla="*/ 1173707 w 1746913"/>
              <a:gd name="connsiteY17" fmla="*/ 805218 h 1665027"/>
              <a:gd name="connsiteX18" fmla="*/ 1146412 w 1746913"/>
              <a:gd name="connsiteY18" fmla="*/ 1050878 h 1665027"/>
              <a:gd name="connsiteX19" fmla="*/ 1201003 w 1746913"/>
              <a:gd name="connsiteY19" fmla="*/ 1228298 h 1665027"/>
              <a:gd name="connsiteX20" fmla="*/ 1241946 w 1746913"/>
              <a:gd name="connsiteY20" fmla="*/ 1255594 h 1665027"/>
              <a:gd name="connsiteX21" fmla="*/ 1282889 w 1746913"/>
              <a:gd name="connsiteY21" fmla="*/ 1378424 h 1665027"/>
              <a:gd name="connsiteX22" fmla="*/ 1323833 w 1746913"/>
              <a:gd name="connsiteY22" fmla="*/ 1460310 h 1665027"/>
              <a:gd name="connsiteX23" fmla="*/ 1405719 w 1746913"/>
              <a:gd name="connsiteY23" fmla="*/ 1528549 h 1665027"/>
              <a:gd name="connsiteX24" fmla="*/ 1446662 w 1746913"/>
              <a:gd name="connsiteY24" fmla="*/ 1542197 h 1665027"/>
              <a:gd name="connsiteX25" fmla="*/ 1487606 w 1746913"/>
              <a:gd name="connsiteY25" fmla="*/ 1569492 h 1665027"/>
              <a:gd name="connsiteX26" fmla="*/ 1528549 w 1746913"/>
              <a:gd name="connsiteY26" fmla="*/ 1610436 h 1665027"/>
              <a:gd name="connsiteX27" fmla="*/ 1610436 w 1746913"/>
              <a:gd name="connsiteY27" fmla="*/ 1637731 h 1665027"/>
              <a:gd name="connsiteX28" fmla="*/ 1651379 w 1746913"/>
              <a:gd name="connsiteY28" fmla="*/ 1651379 h 1665027"/>
              <a:gd name="connsiteX29" fmla="*/ 1692322 w 1746913"/>
              <a:gd name="connsiteY29" fmla="*/ 1665027 h 1665027"/>
              <a:gd name="connsiteX30" fmla="*/ 1746913 w 1746913"/>
              <a:gd name="connsiteY30" fmla="*/ 1665027 h 16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46913" h="1665027">
                <a:moveTo>
                  <a:pt x="122830" y="0"/>
                </a:moveTo>
                <a:cubicBezTo>
                  <a:pt x="104633" y="31845"/>
                  <a:pt x="89272" y="65487"/>
                  <a:pt x="68239" y="95534"/>
                </a:cubicBezTo>
                <a:cubicBezTo>
                  <a:pt x="57170" y="111346"/>
                  <a:pt x="36668" y="119606"/>
                  <a:pt x="27295" y="136478"/>
                </a:cubicBezTo>
                <a:cubicBezTo>
                  <a:pt x="13322" y="161629"/>
                  <a:pt x="0" y="218364"/>
                  <a:pt x="0" y="218364"/>
                </a:cubicBezTo>
                <a:cubicBezTo>
                  <a:pt x="4549" y="241110"/>
                  <a:pt x="3273" y="265855"/>
                  <a:pt x="13647" y="286603"/>
                </a:cubicBezTo>
                <a:cubicBezTo>
                  <a:pt x="22279" y="303866"/>
                  <a:pt x="35396" y="325525"/>
                  <a:pt x="54591" y="327546"/>
                </a:cubicBezTo>
                <a:cubicBezTo>
                  <a:pt x="213004" y="344221"/>
                  <a:pt x="373038" y="336645"/>
                  <a:pt x="532262" y="341194"/>
                </a:cubicBezTo>
                <a:cubicBezTo>
                  <a:pt x="620859" y="352269"/>
                  <a:pt x="625908" y="348453"/>
                  <a:pt x="696036" y="368489"/>
                </a:cubicBezTo>
                <a:cubicBezTo>
                  <a:pt x="709868" y="372441"/>
                  <a:pt x="724403" y="375151"/>
                  <a:pt x="736979" y="382137"/>
                </a:cubicBezTo>
                <a:cubicBezTo>
                  <a:pt x="765656" y="398069"/>
                  <a:pt x="818865" y="436728"/>
                  <a:pt x="818865" y="436728"/>
                </a:cubicBezTo>
                <a:cubicBezTo>
                  <a:pt x="814316" y="482221"/>
                  <a:pt x="812170" y="528018"/>
                  <a:pt x="805218" y="573206"/>
                </a:cubicBezTo>
                <a:cubicBezTo>
                  <a:pt x="803031" y="587425"/>
                  <a:pt x="789205" y="599959"/>
                  <a:pt x="791570" y="614149"/>
                </a:cubicBezTo>
                <a:cubicBezTo>
                  <a:pt x="794266" y="630328"/>
                  <a:pt x="804956" y="646399"/>
                  <a:pt x="818865" y="655092"/>
                </a:cubicBezTo>
                <a:cubicBezTo>
                  <a:pt x="848558" y="673650"/>
                  <a:pt x="918466" y="684973"/>
                  <a:pt x="955343" y="696036"/>
                </a:cubicBezTo>
                <a:cubicBezTo>
                  <a:pt x="982902" y="704304"/>
                  <a:pt x="1009934" y="714233"/>
                  <a:pt x="1037230" y="723331"/>
                </a:cubicBezTo>
                <a:lnTo>
                  <a:pt x="1119116" y="750627"/>
                </a:lnTo>
                <a:lnTo>
                  <a:pt x="1160059" y="764275"/>
                </a:lnTo>
                <a:cubicBezTo>
                  <a:pt x="1164608" y="777923"/>
                  <a:pt x="1173707" y="790832"/>
                  <a:pt x="1173707" y="805218"/>
                </a:cubicBezTo>
                <a:cubicBezTo>
                  <a:pt x="1173707" y="928627"/>
                  <a:pt x="1165658" y="954643"/>
                  <a:pt x="1146412" y="1050878"/>
                </a:cubicBezTo>
                <a:cubicBezTo>
                  <a:pt x="1166381" y="1290524"/>
                  <a:pt x="1106743" y="1181169"/>
                  <a:pt x="1201003" y="1228298"/>
                </a:cubicBezTo>
                <a:cubicBezTo>
                  <a:pt x="1215674" y="1235633"/>
                  <a:pt x="1228298" y="1246495"/>
                  <a:pt x="1241946" y="1255594"/>
                </a:cubicBezTo>
                <a:lnTo>
                  <a:pt x="1282889" y="1378424"/>
                </a:lnTo>
                <a:cubicBezTo>
                  <a:pt x="1296567" y="1419459"/>
                  <a:pt x="1294437" y="1425035"/>
                  <a:pt x="1323833" y="1460310"/>
                </a:cubicBezTo>
                <a:cubicBezTo>
                  <a:pt x="1345394" y="1486184"/>
                  <a:pt x="1375044" y="1513211"/>
                  <a:pt x="1405719" y="1528549"/>
                </a:cubicBezTo>
                <a:cubicBezTo>
                  <a:pt x="1418586" y="1534983"/>
                  <a:pt x="1433795" y="1535763"/>
                  <a:pt x="1446662" y="1542197"/>
                </a:cubicBezTo>
                <a:cubicBezTo>
                  <a:pt x="1461333" y="1549532"/>
                  <a:pt x="1475005" y="1558991"/>
                  <a:pt x="1487606" y="1569492"/>
                </a:cubicBezTo>
                <a:cubicBezTo>
                  <a:pt x="1502433" y="1581848"/>
                  <a:pt x="1511677" y="1601063"/>
                  <a:pt x="1528549" y="1610436"/>
                </a:cubicBezTo>
                <a:cubicBezTo>
                  <a:pt x="1553700" y="1624409"/>
                  <a:pt x="1583140" y="1628633"/>
                  <a:pt x="1610436" y="1637731"/>
                </a:cubicBezTo>
                <a:lnTo>
                  <a:pt x="1651379" y="1651379"/>
                </a:lnTo>
                <a:cubicBezTo>
                  <a:pt x="1665027" y="1655928"/>
                  <a:pt x="1677936" y="1665027"/>
                  <a:pt x="1692322" y="1665027"/>
                </a:cubicBezTo>
                <a:lnTo>
                  <a:pt x="1746913" y="166502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78CDB5-3AB9-B68A-F4A8-60B4F610B1A9}"/>
              </a:ext>
            </a:extLst>
          </p:cNvPr>
          <p:cNvSpPr/>
          <p:nvPr/>
        </p:nvSpPr>
        <p:spPr>
          <a:xfrm>
            <a:off x="1665026" y="1937985"/>
            <a:ext cx="7560860" cy="1187355"/>
          </a:xfrm>
          <a:custGeom>
            <a:avLst/>
            <a:gdLst>
              <a:gd name="connsiteX0" fmla="*/ 7560860 w 7560860"/>
              <a:gd name="connsiteY0" fmla="*/ 1173708 h 1187355"/>
              <a:gd name="connsiteX1" fmla="*/ 7451678 w 7560860"/>
              <a:gd name="connsiteY1" fmla="*/ 1187355 h 1187355"/>
              <a:gd name="connsiteX2" fmla="*/ 7301553 w 7560860"/>
              <a:gd name="connsiteY2" fmla="*/ 1173708 h 1187355"/>
              <a:gd name="connsiteX3" fmla="*/ 7096836 w 7560860"/>
              <a:gd name="connsiteY3" fmla="*/ 1146412 h 1187355"/>
              <a:gd name="connsiteX4" fmla="*/ 6960359 w 7560860"/>
              <a:gd name="connsiteY4" fmla="*/ 1119116 h 1187355"/>
              <a:gd name="connsiteX5" fmla="*/ 6864824 w 7560860"/>
              <a:gd name="connsiteY5" fmla="*/ 1091821 h 1187355"/>
              <a:gd name="connsiteX6" fmla="*/ 6741994 w 7560860"/>
              <a:gd name="connsiteY6" fmla="*/ 996287 h 1187355"/>
              <a:gd name="connsiteX7" fmla="*/ 6728347 w 7560860"/>
              <a:gd name="connsiteY7" fmla="*/ 941696 h 1187355"/>
              <a:gd name="connsiteX8" fmla="*/ 6714699 w 7560860"/>
              <a:gd name="connsiteY8" fmla="*/ 696036 h 1187355"/>
              <a:gd name="connsiteX9" fmla="*/ 6673756 w 7560860"/>
              <a:gd name="connsiteY9" fmla="*/ 682388 h 1187355"/>
              <a:gd name="connsiteX10" fmla="*/ 6523630 w 7560860"/>
              <a:gd name="connsiteY10" fmla="*/ 641445 h 1187355"/>
              <a:gd name="connsiteX11" fmla="*/ 6482687 w 7560860"/>
              <a:gd name="connsiteY11" fmla="*/ 600502 h 1187355"/>
              <a:gd name="connsiteX12" fmla="*/ 6455391 w 7560860"/>
              <a:gd name="connsiteY12" fmla="*/ 518615 h 1187355"/>
              <a:gd name="connsiteX13" fmla="*/ 6414448 w 7560860"/>
              <a:gd name="connsiteY13" fmla="*/ 491319 h 1187355"/>
              <a:gd name="connsiteX14" fmla="*/ 6291618 w 7560860"/>
              <a:gd name="connsiteY14" fmla="*/ 464024 h 1187355"/>
              <a:gd name="connsiteX15" fmla="*/ 6209732 w 7560860"/>
              <a:gd name="connsiteY15" fmla="*/ 423081 h 1187355"/>
              <a:gd name="connsiteX16" fmla="*/ 6073254 w 7560860"/>
              <a:gd name="connsiteY16" fmla="*/ 382137 h 1187355"/>
              <a:gd name="connsiteX17" fmla="*/ 4899547 w 7560860"/>
              <a:gd name="connsiteY17" fmla="*/ 368490 h 1187355"/>
              <a:gd name="connsiteX18" fmla="*/ 4763069 w 7560860"/>
              <a:gd name="connsiteY18" fmla="*/ 327546 h 1187355"/>
              <a:gd name="connsiteX19" fmla="*/ 4667535 w 7560860"/>
              <a:gd name="connsiteY19" fmla="*/ 300251 h 1187355"/>
              <a:gd name="connsiteX20" fmla="*/ 4449171 w 7560860"/>
              <a:gd name="connsiteY20" fmla="*/ 259308 h 1187355"/>
              <a:gd name="connsiteX21" fmla="*/ 4367284 w 7560860"/>
              <a:gd name="connsiteY21" fmla="*/ 232012 h 1187355"/>
              <a:gd name="connsiteX22" fmla="*/ 4326341 w 7560860"/>
              <a:gd name="connsiteY22" fmla="*/ 218364 h 1187355"/>
              <a:gd name="connsiteX23" fmla="*/ 4217159 w 7560860"/>
              <a:gd name="connsiteY23" fmla="*/ 204716 h 1187355"/>
              <a:gd name="connsiteX24" fmla="*/ 3971499 w 7560860"/>
              <a:gd name="connsiteY24" fmla="*/ 218364 h 1187355"/>
              <a:gd name="connsiteX25" fmla="*/ 3848669 w 7560860"/>
              <a:gd name="connsiteY25" fmla="*/ 245660 h 1187355"/>
              <a:gd name="connsiteX26" fmla="*/ 3780430 w 7560860"/>
              <a:gd name="connsiteY26" fmla="*/ 259308 h 1187355"/>
              <a:gd name="connsiteX27" fmla="*/ 3657600 w 7560860"/>
              <a:gd name="connsiteY27" fmla="*/ 286603 h 1187355"/>
              <a:gd name="connsiteX28" fmla="*/ 3043451 w 7560860"/>
              <a:gd name="connsiteY28" fmla="*/ 259308 h 1187355"/>
              <a:gd name="connsiteX29" fmla="*/ 2920621 w 7560860"/>
              <a:gd name="connsiteY29" fmla="*/ 232012 h 1187355"/>
              <a:gd name="connsiteX30" fmla="*/ 2347415 w 7560860"/>
              <a:gd name="connsiteY30" fmla="*/ 245660 h 1187355"/>
              <a:gd name="connsiteX31" fmla="*/ 2292824 w 7560860"/>
              <a:gd name="connsiteY31" fmla="*/ 259308 h 1187355"/>
              <a:gd name="connsiteX32" fmla="*/ 2033517 w 7560860"/>
              <a:gd name="connsiteY32" fmla="*/ 245660 h 1187355"/>
              <a:gd name="connsiteX33" fmla="*/ 1992574 w 7560860"/>
              <a:gd name="connsiteY33" fmla="*/ 232012 h 1187355"/>
              <a:gd name="connsiteX34" fmla="*/ 1937982 w 7560860"/>
              <a:gd name="connsiteY34" fmla="*/ 218364 h 1187355"/>
              <a:gd name="connsiteX35" fmla="*/ 1815153 w 7560860"/>
              <a:gd name="connsiteY35" fmla="*/ 177421 h 1187355"/>
              <a:gd name="connsiteX36" fmla="*/ 1774209 w 7560860"/>
              <a:gd name="connsiteY36" fmla="*/ 163773 h 1187355"/>
              <a:gd name="connsiteX37" fmla="*/ 1624084 w 7560860"/>
              <a:gd name="connsiteY37" fmla="*/ 136478 h 1187355"/>
              <a:gd name="connsiteX38" fmla="*/ 1542197 w 7560860"/>
              <a:gd name="connsiteY38" fmla="*/ 122830 h 1187355"/>
              <a:gd name="connsiteX39" fmla="*/ 1241947 w 7560860"/>
              <a:gd name="connsiteY39" fmla="*/ 136478 h 1187355"/>
              <a:gd name="connsiteX40" fmla="*/ 1173708 w 7560860"/>
              <a:gd name="connsiteY40" fmla="*/ 150125 h 1187355"/>
              <a:gd name="connsiteX41" fmla="*/ 1091821 w 7560860"/>
              <a:gd name="connsiteY41" fmla="*/ 163773 h 1187355"/>
              <a:gd name="connsiteX42" fmla="*/ 996287 w 7560860"/>
              <a:gd name="connsiteY42" fmla="*/ 177421 h 1187355"/>
              <a:gd name="connsiteX43" fmla="*/ 928048 w 7560860"/>
              <a:gd name="connsiteY43" fmla="*/ 191069 h 1187355"/>
              <a:gd name="connsiteX44" fmla="*/ 818866 w 7560860"/>
              <a:gd name="connsiteY44" fmla="*/ 204716 h 1187355"/>
              <a:gd name="connsiteX45" fmla="*/ 682388 w 7560860"/>
              <a:gd name="connsiteY45" fmla="*/ 191069 h 1187355"/>
              <a:gd name="connsiteX46" fmla="*/ 627797 w 7560860"/>
              <a:gd name="connsiteY46" fmla="*/ 177421 h 1187355"/>
              <a:gd name="connsiteX47" fmla="*/ 559559 w 7560860"/>
              <a:gd name="connsiteY47" fmla="*/ 163773 h 1187355"/>
              <a:gd name="connsiteX48" fmla="*/ 477672 w 7560860"/>
              <a:gd name="connsiteY48" fmla="*/ 177421 h 1187355"/>
              <a:gd name="connsiteX49" fmla="*/ 464024 w 7560860"/>
              <a:gd name="connsiteY49" fmla="*/ 136478 h 1187355"/>
              <a:gd name="connsiteX50" fmla="*/ 423081 w 7560860"/>
              <a:gd name="connsiteY50" fmla="*/ 122830 h 1187355"/>
              <a:gd name="connsiteX51" fmla="*/ 382138 w 7560860"/>
              <a:gd name="connsiteY51" fmla="*/ 95534 h 1187355"/>
              <a:gd name="connsiteX52" fmla="*/ 327547 w 7560860"/>
              <a:gd name="connsiteY52" fmla="*/ 81887 h 1187355"/>
              <a:gd name="connsiteX53" fmla="*/ 40944 w 7560860"/>
              <a:gd name="connsiteY53" fmla="*/ 54591 h 1187355"/>
              <a:gd name="connsiteX54" fmla="*/ 0 w 7560860"/>
              <a:gd name="connsiteY54" fmla="*/ 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560860" h="1187355">
                <a:moveTo>
                  <a:pt x="7560860" y="1173708"/>
                </a:moveTo>
                <a:cubicBezTo>
                  <a:pt x="7524466" y="1178257"/>
                  <a:pt x="7488355" y="1187355"/>
                  <a:pt x="7451678" y="1187355"/>
                </a:cubicBezTo>
                <a:cubicBezTo>
                  <a:pt x="7401430" y="1187355"/>
                  <a:pt x="7351552" y="1178708"/>
                  <a:pt x="7301553" y="1173708"/>
                </a:cubicBezTo>
                <a:cubicBezTo>
                  <a:pt x="7176282" y="1161181"/>
                  <a:pt x="7202523" y="1164027"/>
                  <a:pt x="7096836" y="1146412"/>
                </a:cubicBezTo>
                <a:cubicBezTo>
                  <a:pt x="7012755" y="1118384"/>
                  <a:pt x="7098356" y="1144206"/>
                  <a:pt x="6960359" y="1119116"/>
                </a:cubicBezTo>
                <a:cubicBezTo>
                  <a:pt x="6922652" y="1112260"/>
                  <a:pt x="6899908" y="1103516"/>
                  <a:pt x="6864824" y="1091821"/>
                </a:cubicBezTo>
                <a:cubicBezTo>
                  <a:pt x="6766879" y="1026524"/>
                  <a:pt x="6806135" y="1060426"/>
                  <a:pt x="6741994" y="996287"/>
                </a:cubicBezTo>
                <a:cubicBezTo>
                  <a:pt x="6737445" y="978090"/>
                  <a:pt x="6730045" y="960376"/>
                  <a:pt x="6728347" y="941696"/>
                </a:cubicBezTo>
                <a:cubicBezTo>
                  <a:pt x="6720922" y="860020"/>
                  <a:pt x="6731594" y="776290"/>
                  <a:pt x="6714699" y="696036"/>
                </a:cubicBezTo>
                <a:cubicBezTo>
                  <a:pt x="6711735" y="681959"/>
                  <a:pt x="6687635" y="686173"/>
                  <a:pt x="6673756" y="682388"/>
                </a:cubicBezTo>
                <a:cubicBezTo>
                  <a:pt x="6504434" y="636210"/>
                  <a:pt x="6617874" y="672860"/>
                  <a:pt x="6523630" y="641445"/>
                </a:cubicBezTo>
                <a:cubicBezTo>
                  <a:pt x="6509982" y="627797"/>
                  <a:pt x="6492060" y="617374"/>
                  <a:pt x="6482687" y="600502"/>
                </a:cubicBezTo>
                <a:cubicBezTo>
                  <a:pt x="6468714" y="575351"/>
                  <a:pt x="6479331" y="534575"/>
                  <a:pt x="6455391" y="518615"/>
                </a:cubicBezTo>
                <a:cubicBezTo>
                  <a:pt x="6441743" y="509516"/>
                  <a:pt x="6429119" y="498654"/>
                  <a:pt x="6414448" y="491319"/>
                </a:cubicBezTo>
                <a:cubicBezTo>
                  <a:pt x="6380854" y="474522"/>
                  <a:pt x="6323061" y="469265"/>
                  <a:pt x="6291618" y="464024"/>
                </a:cubicBezTo>
                <a:cubicBezTo>
                  <a:pt x="6142294" y="414248"/>
                  <a:pt x="6368476" y="493634"/>
                  <a:pt x="6209732" y="423081"/>
                </a:cubicBezTo>
                <a:cubicBezTo>
                  <a:pt x="6204557" y="420781"/>
                  <a:pt x="6094148" y="382601"/>
                  <a:pt x="6073254" y="382137"/>
                </a:cubicBezTo>
                <a:cubicBezTo>
                  <a:pt x="5682088" y="373445"/>
                  <a:pt x="5290783" y="373039"/>
                  <a:pt x="4899547" y="368490"/>
                </a:cubicBezTo>
                <a:cubicBezTo>
                  <a:pt x="4817038" y="347862"/>
                  <a:pt x="4862759" y="360776"/>
                  <a:pt x="4763069" y="327546"/>
                </a:cubicBezTo>
                <a:cubicBezTo>
                  <a:pt x="4730624" y="316731"/>
                  <a:pt x="4701801" y="305962"/>
                  <a:pt x="4667535" y="300251"/>
                </a:cubicBezTo>
                <a:cubicBezTo>
                  <a:pt x="4555301" y="281545"/>
                  <a:pt x="4558983" y="295912"/>
                  <a:pt x="4449171" y="259308"/>
                </a:cubicBezTo>
                <a:lnTo>
                  <a:pt x="4367284" y="232012"/>
                </a:lnTo>
                <a:cubicBezTo>
                  <a:pt x="4353636" y="227463"/>
                  <a:pt x="4340616" y="220148"/>
                  <a:pt x="4326341" y="218364"/>
                </a:cubicBezTo>
                <a:lnTo>
                  <a:pt x="4217159" y="204716"/>
                </a:lnTo>
                <a:cubicBezTo>
                  <a:pt x="4135272" y="209265"/>
                  <a:pt x="4053204" y="211259"/>
                  <a:pt x="3971499" y="218364"/>
                </a:cubicBezTo>
                <a:cubicBezTo>
                  <a:pt x="3937687" y="221304"/>
                  <a:pt x="3883054" y="238019"/>
                  <a:pt x="3848669" y="245660"/>
                </a:cubicBezTo>
                <a:cubicBezTo>
                  <a:pt x="3826025" y="250692"/>
                  <a:pt x="3803074" y="254276"/>
                  <a:pt x="3780430" y="259308"/>
                </a:cubicBezTo>
                <a:cubicBezTo>
                  <a:pt x="3606965" y="297855"/>
                  <a:pt x="3863412" y="245440"/>
                  <a:pt x="3657600" y="286603"/>
                </a:cubicBezTo>
                <a:cubicBezTo>
                  <a:pt x="2864125" y="266766"/>
                  <a:pt x="3318776" y="309366"/>
                  <a:pt x="3043451" y="259308"/>
                </a:cubicBezTo>
                <a:cubicBezTo>
                  <a:pt x="2937772" y="240094"/>
                  <a:pt x="2992809" y="256075"/>
                  <a:pt x="2920621" y="232012"/>
                </a:cubicBezTo>
                <a:lnTo>
                  <a:pt x="2347415" y="245660"/>
                </a:lnTo>
                <a:cubicBezTo>
                  <a:pt x="2328676" y="246475"/>
                  <a:pt x="2311581" y="259308"/>
                  <a:pt x="2292824" y="259308"/>
                </a:cubicBezTo>
                <a:cubicBezTo>
                  <a:pt x="2206269" y="259308"/>
                  <a:pt x="2119953" y="250209"/>
                  <a:pt x="2033517" y="245660"/>
                </a:cubicBezTo>
                <a:cubicBezTo>
                  <a:pt x="2019869" y="241111"/>
                  <a:pt x="2006406" y="235964"/>
                  <a:pt x="1992574" y="232012"/>
                </a:cubicBezTo>
                <a:cubicBezTo>
                  <a:pt x="1974538" y="226859"/>
                  <a:pt x="1955910" y="223880"/>
                  <a:pt x="1937982" y="218364"/>
                </a:cubicBezTo>
                <a:cubicBezTo>
                  <a:pt x="1896733" y="205672"/>
                  <a:pt x="1856096" y="191069"/>
                  <a:pt x="1815153" y="177421"/>
                </a:cubicBezTo>
                <a:cubicBezTo>
                  <a:pt x="1801505" y="172872"/>
                  <a:pt x="1788400" y="166138"/>
                  <a:pt x="1774209" y="163773"/>
                </a:cubicBezTo>
                <a:cubicBezTo>
                  <a:pt x="1532896" y="123553"/>
                  <a:pt x="1833921" y="174629"/>
                  <a:pt x="1624084" y="136478"/>
                </a:cubicBezTo>
                <a:cubicBezTo>
                  <a:pt x="1596858" y="131528"/>
                  <a:pt x="1569493" y="127379"/>
                  <a:pt x="1542197" y="122830"/>
                </a:cubicBezTo>
                <a:cubicBezTo>
                  <a:pt x="1442114" y="127379"/>
                  <a:pt x="1341860" y="129077"/>
                  <a:pt x="1241947" y="136478"/>
                </a:cubicBezTo>
                <a:cubicBezTo>
                  <a:pt x="1218814" y="138192"/>
                  <a:pt x="1196531" y="145976"/>
                  <a:pt x="1173708" y="150125"/>
                </a:cubicBezTo>
                <a:cubicBezTo>
                  <a:pt x="1146482" y="155075"/>
                  <a:pt x="1119171" y="159565"/>
                  <a:pt x="1091821" y="163773"/>
                </a:cubicBezTo>
                <a:cubicBezTo>
                  <a:pt x="1060027" y="168664"/>
                  <a:pt x="1028017" y="172133"/>
                  <a:pt x="996287" y="177421"/>
                </a:cubicBezTo>
                <a:cubicBezTo>
                  <a:pt x="973406" y="181235"/>
                  <a:pt x="950975" y="187542"/>
                  <a:pt x="928048" y="191069"/>
                </a:cubicBezTo>
                <a:cubicBezTo>
                  <a:pt x="891797" y="196646"/>
                  <a:pt x="855260" y="200167"/>
                  <a:pt x="818866" y="204716"/>
                </a:cubicBezTo>
                <a:cubicBezTo>
                  <a:pt x="773373" y="200167"/>
                  <a:pt x="727648" y="197535"/>
                  <a:pt x="682388" y="191069"/>
                </a:cubicBezTo>
                <a:cubicBezTo>
                  <a:pt x="663819" y="188416"/>
                  <a:pt x="646107" y="181490"/>
                  <a:pt x="627797" y="177421"/>
                </a:cubicBezTo>
                <a:cubicBezTo>
                  <a:pt x="605153" y="172389"/>
                  <a:pt x="582305" y="168322"/>
                  <a:pt x="559559" y="163773"/>
                </a:cubicBezTo>
                <a:cubicBezTo>
                  <a:pt x="532263" y="168322"/>
                  <a:pt x="504280" y="185023"/>
                  <a:pt x="477672" y="177421"/>
                </a:cubicBezTo>
                <a:cubicBezTo>
                  <a:pt x="463840" y="173469"/>
                  <a:pt x="474196" y="146650"/>
                  <a:pt x="464024" y="136478"/>
                </a:cubicBezTo>
                <a:cubicBezTo>
                  <a:pt x="453852" y="126306"/>
                  <a:pt x="435948" y="129264"/>
                  <a:pt x="423081" y="122830"/>
                </a:cubicBezTo>
                <a:cubicBezTo>
                  <a:pt x="408410" y="115494"/>
                  <a:pt x="397214" y="101995"/>
                  <a:pt x="382138" y="95534"/>
                </a:cubicBezTo>
                <a:cubicBezTo>
                  <a:pt x="364898" y="88145"/>
                  <a:pt x="345940" y="85565"/>
                  <a:pt x="327547" y="81887"/>
                </a:cubicBezTo>
                <a:cubicBezTo>
                  <a:pt x="215531" y="59484"/>
                  <a:pt x="181009" y="63929"/>
                  <a:pt x="40944" y="54591"/>
                </a:cubicBezTo>
                <a:cubicBezTo>
                  <a:pt x="10079" y="8295"/>
                  <a:pt x="25246" y="25246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C1F77A-1271-6C81-B8B4-E06AF91C4B57}"/>
              </a:ext>
            </a:extLst>
          </p:cNvPr>
          <p:cNvSpPr/>
          <p:nvPr/>
        </p:nvSpPr>
        <p:spPr>
          <a:xfrm>
            <a:off x="3282079" y="5226071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4A26E0-EF75-C0FB-8617-0B6FBA264050}"/>
              </a:ext>
            </a:extLst>
          </p:cNvPr>
          <p:cNvSpPr/>
          <p:nvPr/>
        </p:nvSpPr>
        <p:spPr>
          <a:xfrm>
            <a:off x="3575577" y="4727245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5D059-B0BD-8477-B821-8DDAE6F95DD8}"/>
              </a:ext>
            </a:extLst>
          </p:cNvPr>
          <p:cNvSpPr/>
          <p:nvPr/>
        </p:nvSpPr>
        <p:spPr>
          <a:xfrm>
            <a:off x="3244676" y="5058557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EAAA55-003B-DBE9-A61C-733AC8305316}"/>
              </a:ext>
            </a:extLst>
          </p:cNvPr>
          <p:cNvSpPr/>
          <p:nvPr/>
        </p:nvSpPr>
        <p:spPr>
          <a:xfrm>
            <a:off x="2824015" y="5119554"/>
            <a:ext cx="279767" cy="541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047B1-47BF-E2ED-14B8-E339DC6EC280}"/>
              </a:ext>
            </a:extLst>
          </p:cNvPr>
          <p:cNvSpPr/>
          <p:nvPr/>
        </p:nvSpPr>
        <p:spPr>
          <a:xfrm>
            <a:off x="2903567" y="5330076"/>
            <a:ext cx="279767" cy="541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68EE92-8930-A269-A6F3-5CA5DB912D0D}"/>
              </a:ext>
            </a:extLst>
          </p:cNvPr>
          <p:cNvCxnSpPr>
            <a:cxnSpLocks/>
          </p:cNvCxnSpPr>
          <p:nvPr/>
        </p:nvCxnSpPr>
        <p:spPr>
          <a:xfrm flipV="1">
            <a:off x="2932868" y="354842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CE9071-BB12-89BC-46C0-87B11D24DAEE}"/>
              </a:ext>
            </a:extLst>
          </p:cNvPr>
          <p:cNvCxnSpPr>
            <a:cxnSpLocks/>
          </p:cNvCxnSpPr>
          <p:nvPr/>
        </p:nvCxnSpPr>
        <p:spPr>
          <a:xfrm flipV="1">
            <a:off x="5927173" y="3429000"/>
            <a:ext cx="0" cy="46673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2191DD-28C8-3E92-19CC-C1A6D102EB48}"/>
              </a:ext>
            </a:extLst>
          </p:cNvPr>
          <p:cNvCxnSpPr>
            <a:cxnSpLocks/>
          </p:cNvCxnSpPr>
          <p:nvPr/>
        </p:nvCxnSpPr>
        <p:spPr>
          <a:xfrm flipV="1">
            <a:off x="3715460" y="3782120"/>
            <a:ext cx="0" cy="921877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F5ADB7-5522-0E5A-EC3B-1C2C8EEFB95F}"/>
              </a:ext>
            </a:extLst>
          </p:cNvPr>
          <p:cNvCxnSpPr>
            <a:cxnSpLocks/>
          </p:cNvCxnSpPr>
          <p:nvPr/>
        </p:nvCxnSpPr>
        <p:spPr>
          <a:xfrm flipV="1">
            <a:off x="9140273" y="3695622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E9AA8F-13E3-58C4-8683-9CBD1C69AF2D}"/>
              </a:ext>
            </a:extLst>
          </p:cNvPr>
          <p:cNvCxnSpPr>
            <a:cxnSpLocks/>
          </p:cNvCxnSpPr>
          <p:nvPr/>
        </p:nvCxnSpPr>
        <p:spPr>
          <a:xfrm flipV="1">
            <a:off x="5808635" y="3762404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470A4A-0C77-3B79-107C-D9AEF4261149}"/>
              </a:ext>
            </a:extLst>
          </p:cNvPr>
          <p:cNvCxnSpPr>
            <a:cxnSpLocks/>
          </p:cNvCxnSpPr>
          <p:nvPr/>
        </p:nvCxnSpPr>
        <p:spPr>
          <a:xfrm flipV="1">
            <a:off x="7399604" y="3302758"/>
            <a:ext cx="7328" cy="248080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ED7E07-C5A2-1367-1225-649FE388CBF1}"/>
              </a:ext>
            </a:extLst>
          </p:cNvPr>
          <p:cNvCxnSpPr>
            <a:cxnSpLocks/>
          </p:cNvCxnSpPr>
          <p:nvPr/>
        </p:nvCxnSpPr>
        <p:spPr>
          <a:xfrm flipV="1">
            <a:off x="9176088" y="2969912"/>
            <a:ext cx="7328" cy="154038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E2898F-AFD1-B643-4538-1C1FAF0EB612}"/>
              </a:ext>
            </a:extLst>
          </p:cNvPr>
          <p:cNvCxnSpPr>
            <a:cxnSpLocks/>
          </p:cNvCxnSpPr>
          <p:nvPr/>
        </p:nvCxnSpPr>
        <p:spPr>
          <a:xfrm flipV="1">
            <a:off x="1638604" y="360091"/>
            <a:ext cx="0" cy="1517826"/>
          </a:xfrm>
          <a:prstGeom prst="straightConnector1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921444B0-91BC-A783-84DF-B1058D67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5325"/>
            <a:ext cx="14057194" cy="32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CFD4F90C-A72F-6F86-BA7A-6138D4BB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8" y="-559990"/>
            <a:ext cx="4466163" cy="43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770" name="Group 160769">
            <a:extLst>
              <a:ext uri="{FF2B5EF4-FFF2-40B4-BE49-F238E27FC236}">
                <a16:creationId xmlns:a16="http://schemas.microsoft.com/office/drawing/2014/main" id="{986745CF-1D56-882B-89F5-C9EAA0948E4D}"/>
              </a:ext>
            </a:extLst>
          </p:cNvPr>
          <p:cNvGrpSpPr/>
          <p:nvPr/>
        </p:nvGrpSpPr>
        <p:grpSpPr>
          <a:xfrm>
            <a:off x="1461846" y="842344"/>
            <a:ext cx="2490437" cy="1429640"/>
            <a:chOff x="1472557" y="1121946"/>
            <a:chExt cx="2490437" cy="8101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FAD386-C958-C303-5295-0C7135026449}"/>
                </a:ext>
              </a:extLst>
            </p:cNvPr>
            <p:cNvSpPr/>
            <p:nvPr/>
          </p:nvSpPr>
          <p:spPr>
            <a:xfrm>
              <a:off x="1472557" y="1877917"/>
              <a:ext cx="279767" cy="5415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A1F8D3-2627-1D95-2056-6F6C30A65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4932" y="17021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CE4759-44B9-4524-8120-D12BF5943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2956" y="17268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F87742-A925-0CB8-2F48-88F3A66CB7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971" y="17145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11EDEF-1A53-B317-4397-402233037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6395" y="1630172"/>
              <a:ext cx="339876" cy="7200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0EE051-518F-AC0C-0FDB-E21FE26F8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3479" y="1403914"/>
              <a:ext cx="300038" cy="1902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E40AC5-6212-ECB4-FE7A-CC953F2264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2750" y="1121946"/>
              <a:ext cx="309363" cy="2696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0C2D-C3CF-815C-B5CF-F54640EFEA1A}"/>
              </a:ext>
            </a:extLst>
          </p:cNvPr>
          <p:cNvGrpSpPr/>
          <p:nvPr/>
        </p:nvGrpSpPr>
        <p:grpSpPr>
          <a:xfrm>
            <a:off x="3268638" y="3456400"/>
            <a:ext cx="2280244" cy="604944"/>
            <a:chOff x="1835150" y="1274346"/>
            <a:chExt cx="2280244" cy="6049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4817C5-18BB-CAC1-999F-2C8D0F36C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332" y="18545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3D1332-8FBC-999F-084B-077A735F6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356" y="18792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FB6CB1E-4F4D-EA70-F6B4-AE4C3E3DE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71" y="18669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79D8C8-CBBB-0B4A-59FC-CFFF8122D8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8795" y="1782572"/>
              <a:ext cx="339876" cy="7200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8D6D5D-C43E-7552-C59D-3368866EC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5879" y="1556314"/>
              <a:ext cx="300038" cy="1902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655AFB1-79D2-FCC6-B189-4F9A898EA7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5150" y="1274346"/>
              <a:ext cx="309363" cy="2696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2F4F9A-A536-5EE0-B012-FADA8762C7CE}"/>
              </a:ext>
            </a:extLst>
          </p:cNvPr>
          <p:cNvGrpSpPr/>
          <p:nvPr/>
        </p:nvGrpSpPr>
        <p:grpSpPr>
          <a:xfrm rot="1767504" flipH="1">
            <a:off x="7430182" y="3345344"/>
            <a:ext cx="1525502" cy="604944"/>
            <a:chOff x="1835150" y="1274346"/>
            <a:chExt cx="2280244" cy="60494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4FB06B-F14E-8696-EB61-5D90388A2C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332" y="18545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7A75419-6019-BBE5-04B1-1FB4B58A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356" y="18792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2D0E78F-388C-0AEA-C202-547B29A317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71" y="18669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3B4661-B64A-9558-FDB8-D7FC9CFB1B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8795" y="1782572"/>
              <a:ext cx="339876" cy="7200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0D49E87-C186-8E73-5287-B230698D0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5879" y="1556314"/>
              <a:ext cx="300038" cy="1902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63069F-E25D-46A9-7EB3-788A93345F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5150" y="1274346"/>
              <a:ext cx="309363" cy="2696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E81A5E0-7186-9C1E-336B-5DEE216C5CA8}"/>
              </a:ext>
            </a:extLst>
          </p:cNvPr>
          <p:cNvGrpSpPr/>
          <p:nvPr/>
        </p:nvGrpSpPr>
        <p:grpSpPr>
          <a:xfrm rot="20769595">
            <a:off x="7635374" y="3234158"/>
            <a:ext cx="1148062" cy="24714"/>
            <a:chOff x="2967332" y="1854576"/>
            <a:chExt cx="1148062" cy="2471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90BB8AF-B87B-B726-7354-75E713E977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332" y="18545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E4C18-6830-D218-6842-6663F77F5E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356" y="18792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1520A9-2A7D-721E-5616-7234B6933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71" y="18669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484F01-4D76-5712-39B5-15C4CC5CE97F}"/>
              </a:ext>
            </a:extLst>
          </p:cNvPr>
          <p:cNvGrpSpPr/>
          <p:nvPr/>
        </p:nvGrpSpPr>
        <p:grpSpPr>
          <a:xfrm rot="20688609">
            <a:off x="6167544" y="3563755"/>
            <a:ext cx="1148062" cy="24714"/>
            <a:chOff x="2967332" y="1854576"/>
            <a:chExt cx="1148062" cy="2471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30E2EE-5438-3ACD-F21F-C2CCF80A94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332" y="18545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68" name="Straight Connector 160767">
              <a:extLst>
                <a:ext uri="{FF2B5EF4-FFF2-40B4-BE49-F238E27FC236}">
                  <a16:creationId xmlns:a16="http://schemas.microsoft.com/office/drawing/2014/main" id="{7B077268-5B77-0AE0-A98C-0C82C4934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356" y="18792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69" name="Straight Connector 160768">
              <a:extLst>
                <a:ext uri="{FF2B5EF4-FFF2-40B4-BE49-F238E27FC236}">
                  <a16:creationId xmlns:a16="http://schemas.microsoft.com/office/drawing/2014/main" id="{E3B688C0-F529-059B-2405-5E0B456763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71" y="18669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771" name="Group 160770">
            <a:extLst>
              <a:ext uri="{FF2B5EF4-FFF2-40B4-BE49-F238E27FC236}">
                <a16:creationId xmlns:a16="http://schemas.microsoft.com/office/drawing/2014/main" id="{325562D9-30F3-1606-5412-E2CD8428869F}"/>
              </a:ext>
            </a:extLst>
          </p:cNvPr>
          <p:cNvGrpSpPr/>
          <p:nvPr/>
        </p:nvGrpSpPr>
        <p:grpSpPr>
          <a:xfrm>
            <a:off x="6563747" y="2198992"/>
            <a:ext cx="1148062" cy="24714"/>
            <a:chOff x="2967332" y="1854576"/>
            <a:chExt cx="1148062" cy="24714"/>
          </a:xfrm>
        </p:grpSpPr>
        <p:cxnSp>
          <p:nvCxnSpPr>
            <p:cNvPr id="160773" name="Straight Connector 160772">
              <a:extLst>
                <a:ext uri="{FF2B5EF4-FFF2-40B4-BE49-F238E27FC236}">
                  <a16:creationId xmlns:a16="http://schemas.microsoft.com/office/drawing/2014/main" id="{4D6B62D5-9B8E-705B-7C58-2ED46DE9C4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332" y="1854576"/>
              <a:ext cx="362764" cy="128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74" name="Straight Connector 160773">
              <a:extLst>
                <a:ext uri="{FF2B5EF4-FFF2-40B4-BE49-F238E27FC236}">
                  <a16:creationId xmlns:a16="http://schemas.microsoft.com/office/drawing/2014/main" id="{26AB4708-40A2-1D20-9C9E-AF2FE8C6E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5356" y="187929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75" name="Straight Connector 160774">
              <a:extLst>
                <a:ext uri="{FF2B5EF4-FFF2-40B4-BE49-F238E27FC236}">
                  <a16:creationId xmlns:a16="http://schemas.microsoft.com/office/drawing/2014/main" id="{4D483D45-471F-B2CD-C19B-52E8DBDAF9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71" y="1866933"/>
              <a:ext cx="280472" cy="87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91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12118-FDA9-CC67-019B-A518655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878" y="1748508"/>
            <a:ext cx="2743200" cy="25527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4F997A78-FD24-72A8-B8BE-72A2EBDC6BC2}"/>
              </a:ext>
            </a:extLst>
          </p:cNvPr>
          <p:cNvSpPr/>
          <p:nvPr/>
        </p:nvSpPr>
        <p:spPr>
          <a:xfrm>
            <a:off x="2363400" y="2682706"/>
            <a:ext cx="1350129" cy="875187"/>
          </a:xfrm>
          <a:prstGeom prst="parallelogram">
            <a:avLst>
              <a:gd name="adj" fmla="val 5718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3B7CE88-7309-8369-45F1-3D9D6726DBCF}"/>
              </a:ext>
            </a:extLst>
          </p:cNvPr>
          <p:cNvSpPr/>
          <p:nvPr/>
        </p:nvSpPr>
        <p:spPr>
          <a:xfrm rot="16200000">
            <a:off x="3656582" y="2886778"/>
            <a:ext cx="1494379" cy="576567"/>
          </a:xfrm>
          <a:prstGeom prst="trapezoid">
            <a:avLst>
              <a:gd name="adj" fmla="val 46698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70B80-6019-47C9-B082-A46621C7AC11}"/>
              </a:ext>
            </a:extLst>
          </p:cNvPr>
          <p:cNvSpPr txBox="1"/>
          <p:nvPr/>
        </p:nvSpPr>
        <p:spPr>
          <a:xfrm rot="16200000">
            <a:off x="3829713" y="299039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Decoder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5CB21-8B98-8FE8-28C3-004DAA6A8B9F}"/>
              </a:ext>
            </a:extLst>
          </p:cNvPr>
          <p:cNvCxnSpPr>
            <a:cxnSpLocks/>
          </p:cNvCxnSpPr>
          <p:nvPr/>
        </p:nvCxnSpPr>
        <p:spPr>
          <a:xfrm>
            <a:off x="3418897" y="3166484"/>
            <a:ext cx="700190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943118-DE29-A82B-C4B0-FC70D2F840E9}"/>
              </a:ext>
            </a:extLst>
          </p:cNvPr>
          <p:cNvSpPr txBox="1"/>
          <p:nvPr/>
        </p:nvSpPr>
        <p:spPr>
          <a:xfrm>
            <a:off x="2824642" y="285869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Z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06E10-09C7-E139-8E20-4002B81CF94F}"/>
              </a:ext>
            </a:extLst>
          </p:cNvPr>
          <p:cNvGrpSpPr/>
          <p:nvPr/>
        </p:nvGrpSpPr>
        <p:grpSpPr>
          <a:xfrm>
            <a:off x="1273922" y="2427872"/>
            <a:ext cx="1291942" cy="1494379"/>
            <a:chOff x="6991125" y="2717682"/>
            <a:chExt cx="1291942" cy="14943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41B9AE-81FD-30D1-6AAC-DA607D283E0A}"/>
                </a:ext>
              </a:extLst>
            </p:cNvPr>
            <p:cNvGrpSpPr/>
            <p:nvPr/>
          </p:nvGrpSpPr>
          <p:grpSpPr>
            <a:xfrm>
              <a:off x="6991125" y="2717682"/>
              <a:ext cx="576567" cy="1494379"/>
              <a:chOff x="7199047" y="4033850"/>
              <a:chExt cx="576567" cy="1494379"/>
            </a:xfrm>
          </p:grpSpPr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D3CC39F9-74FD-02A3-615A-418D86056EE7}"/>
                  </a:ext>
                </a:extLst>
              </p:cNvPr>
              <p:cNvSpPr/>
              <p:nvPr/>
            </p:nvSpPr>
            <p:spPr>
              <a:xfrm rot="5400000">
                <a:off x="6740141" y="4492756"/>
                <a:ext cx="1494379" cy="576567"/>
              </a:xfrm>
              <a:prstGeom prst="trapezoid">
                <a:avLst>
                  <a:gd name="adj" fmla="val 46698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5237D-5003-0BBC-1232-E3089672E2B1}"/>
                  </a:ext>
                </a:extLst>
              </p:cNvPr>
              <p:cNvSpPr txBox="1"/>
              <p:nvPr/>
            </p:nvSpPr>
            <p:spPr>
              <a:xfrm rot="5400000">
                <a:off x="6934539" y="4596373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77"/>
                  </a:rPr>
                  <a:t>Encoder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9D5DF6-2EAB-9460-65C2-F373EEEDBD45}"/>
                </a:ext>
              </a:extLst>
            </p:cNvPr>
            <p:cNvCxnSpPr>
              <a:cxnSpLocks/>
            </p:cNvCxnSpPr>
            <p:nvPr/>
          </p:nvCxnSpPr>
          <p:spPr>
            <a:xfrm>
              <a:off x="7567692" y="3414610"/>
              <a:ext cx="715375" cy="45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744F41-1E90-6599-49E7-A18345EA1806}"/>
              </a:ext>
            </a:extLst>
          </p:cNvPr>
          <p:cNvCxnSpPr>
            <a:cxnSpLocks/>
          </p:cNvCxnSpPr>
          <p:nvPr/>
        </p:nvCxnSpPr>
        <p:spPr>
          <a:xfrm>
            <a:off x="814020" y="3120300"/>
            <a:ext cx="444192" cy="45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50E85D-FC3E-B729-982B-D0E8CD1412FC}"/>
              </a:ext>
            </a:extLst>
          </p:cNvPr>
          <p:cNvCxnSpPr>
            <a:cxnSpLocks/>
          </p:cNvCxnSpPr>
          <p:nvPr/>
        </p:nvCxnSpPr>
        <p:spPr>
          <a:xfrm>
            <a:off x="4695103" y="3165140"/>
            <a:ext cx="444192" cy="45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777ADC-6927-C0FA-3F79-0B3921737E40}"/>
              </a:ext>
            </a:extLst>
          </p:cNvPr>
          <p:cNvSpPr txBox="1"/>
          <p:nvPr/>
        </p:nvSpPr>
        <p:spPr>
          <a:xfrm>
            <a:off x="359940" y="285869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9D3359-12C9-77F0-DDA4-637E1620C47E}"/>
              </a:ext>
            </a:extLst>
          </p:cNvPr>
          <p:cNvSpPr txBox="1"/>
          <p:nvPr/>
        </p:nvSpPr>
        <p:spPr>
          <a:xfrm>
            <a:off x="5146321" y="290578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Rounded MT Bold" panose="020F0704030504030204" pitchFamily="34" charset="77"/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B8BA8C-6BF0-1DC1-E4D3-D6DC8AEB0B0F}"/>
              </a:ext>
            </a:extLst>
          </p:cNvPr>
          <p:cNvGrpSpPr/>
          <p:nvPr/>
        </p:nvGrpSpPr>
        <p:grpSpPr>
          <a:xfrm>
            <a:off x="9168790" y="3554018"/>
            <a:ext cx="755373" cy="1494379"/>
            <a:chOff x="7133603" y="4033851"/>
            <a:chExt cx="755373" cy="1494379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04FC1AF-1778-ED44-C799-569350DC2F96}"/>
                </a:ext>
              </a:extLst>
            </p:cNvPr>
            <p:cNvSpPr/>
            <p:nvPr/>
          </p:nvSpPr>
          <p:spPr>
            <a:xfrm rot="5400000">
              <a:off x="6764100" y="4403354"/>
              <a:ext cx="1494379" cy="755373"/>
            </a:xfrm>
            <a:prstGeom prst="trapezoid">
              <a:avLst>
                <a:gd name="adj" fmla="val 46698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BA494D-3CB9-6203-AF39-8B3C409DD7DF}"/>
                </a:ext>
              </a:extLst>
            </p:cNvPr>
            <p:cNvSpPr txBox="1"/>
            <p:nvPr/>
          </p:nvSpPr>
          <p:spPr>
            <a:xfrm rot="5400000">
              <a:off x="6934538" y="4596372"/>
              <a:ext cx="11384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Encoder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193A92-E661-DCA7-E71C-6B73E71E7628}"/>
              </a:ext>
            </a:extLst>
          </p:cNvPr>
          <p:cNvGrpSpPr/>
          <p:nvPr/>
        </p:nvGrpSpPr>
        <p:grpSpPr>
          <a:xfrm>
            <a:off x="9173186" y="1012227"/>
            <a:ext cx="722709" cy="1494379"/>
            <a:chOff x="6386383" y="3731978"/>
            <a:chExt cx="722709" cy="1494379"/>
          </a:xfrm>
        </p:grpSpPr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150D86E-1659-0B66-06F0-9895E24A9632}"/>
                </a:ext>
              </a:extLst>
            </p:cNvPr>
            <p:cNvSpPr/>
            <p:nvPr/>
          </p:nvSpPr>
          <p:spPr>
            <a:xfrm rot="16200000">
              <a:off x="6000548" y="4117813"/>
              <a:ext cx="1494379" cy="722709"/>
            </a:xfrm>
            <a:prstGeom prst="trapezoid">
              <a:avLst>
                <a:gd name="adj" fmla="val 46698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736A40-987C-3499-B2CB-7A83583983F6}"/>
                </a:ext>
              </a:extLst>
            </p:cNvPr>
            <p:cNvSpPr txBox="1"/>
            <p:nvPr/>
          </p:nvSpPr>
          <p:spPr>
            <a:xfrm rot="16200000">
              <a:off x="6173624" y="4294500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Decoder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1061D40-093B-BA08-8500-2696778D65F0}"/>
              </a:ext>
            </a:extLst>
          </p:cNvPr>
          <p:cNvSpPr txBox="1"/>
          <p:nvPr/>
        </p:nvSpPr>
        <p:spPr>
          <a:xfrm>
            <a:off x="246549" y="185840"/>
            <a:ext cx="6522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VAE</a:t>
            </a:r>
          </a:p>
        </p:txBody>
      </p:sp>
    </p:spTree>
    <p:extLst>
      <p:ext uri="{BB962C8B-B14F-4D97-AF65-F5344CB8AC3E}">
        <p14:creationId xmlns:p14="http://schemas.microsoft.com/office/powerpoint/2010/main" val="4458805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print"/>
          <a:srcRect t="1" b="-1126"/>
          <a:stretch/>
        </p:blipFill>
        <p:spPr>
          <a:xfrm>
            <a:off x="422561" y="882970"/>
            <a:ext cx="3666815" cy="2816592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8CB0EC-1911-1465-7B04-87843F5216EF}"/>
              </a:ext>
            </a:extLst>
          </p:cNvPr>
          <p:cNvSpPr/>
          <p:nvPr/>
        </p:nvSpPr>
        <p:spPr>
          <a:xfrm>
            <a:off x="8140602" y="5169624"/>
            <a:ext cx="2387531" cy="875187"/>
          </a:xfrm>
          <a:prstGeom prst="parallelogram">
            <a:avLst>
              <a:gd name="adj" fmla="val 5718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68E5E-31DE-B088-7FB3-994A425F500B}"/>
              </a:ext>
            </a:extLst>
          </p:cNvPr>
          <p:cNvGrpSpPr/>
          <p:nvPr/>
        </p:nvGrpSpPr>
        <p:grpSpPr>
          <a:xfrm>
            <a:off x="10280466" y="4247271"/>
            <a:ext cx="1674176" cy="1494379"/>
            <a:chOff x="9739269" y="1314490"/>
            <a:chExt cx="1674176" cy="1494379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EDFE77C5-74D6-5F1E-5DDC-0F742A7111D8}"/>
                </a:ext>
              </a:extLst>
            </p:cNvPr>
            <p:cNvSpPr/>
            <p:nvPr/>
          </p:nvSpPr>
          <p:spPr>
            <a:xfrm rot="16200000">
              <a:off x="10377972" y="1773396"/>
              <a:ext cx="1494379" cy="576567"/>
            </a:xfrm>
            <a:prstGeom prst="trapezoid">
              <a:avLst>
                <a:gd name="adj" fmla="val 46698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FA065-0A84-37DA-0708-CBF56396B662}"/>
                </a:ext>
              </a:extLst>
            </p:cNvPr>
            <p:cNvSpPr txBox="1"/>
            <p:nvPr/>
          </p:nvSpPr>
          <p:spPr>
            <a:xfrm rot="16200000">
              <a:off x="10564355" y="1877013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Decoder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F396F1-118A-3DBD-55AF-271C185AC266}"/>
                </a:ext>
              </a:extLst>
            </p:cNvPr>
            <p:cNvCxnSpPr>
              <a:cxnSpLocks/>
            </p:cNvCxnSpPr>
            <p:nvPr/>
          </p:nvCxnSpPr>
          <p:spPr>
            <a:xfrm>
              <a:off x="9739269" y="2053102"/>
              <a:ext cx="10251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E664B0-CBD1-A0DE-27DA-94F8A3C28EAB}"/>
              </a:ext>
            </a:extLst>
          </p:cNvPr>
          <p:cNvSpPr txBox="1"/>
          <p:nvPr/>
        </p:nvSpPr>
        <p:spPr>
          <a:xfrm>
            <a:off x="8061841" y="3693052"/>
            <a:ext cx="142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Rounded MT Bold" panose="020F0704030504030204" pitchFamily="34" charset="77"/>
              </a:rPr>
              <a:t>Importance</a:t>
            </a:r>
          </a:p>
          <a:p>
            <a:pPr algn="ctr"/>
            <a:r>
              <a:rPr lang="en-US" sz="1400" dirty="0">
                <a:latin typeface="Arial Rounded MT Bold" panose="020F0704030504030204" pitchFamily="34" charset="77"/>
              </a:rPr>
              <a:t>sampling from</a:t>
            </a:r>
          </a:p>
          <a:p>
            <a:pPr algn="ctr"/>
            <a:r>
              <a:rPr lang="en-US" sz="1400" dirty="0">
                <a:latin typeface="Arial Rounded MT Bold" panose="020F0704030504030204" pitchFamily="34" charset="77"/>
              </a:rPr>
              <a:t>posterior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F4207-7126-4EE9-E4A0-C67EB3665811}"/>
              </a:ext>
            </a:extLst>
          </p:cNvPr>
          <p:cNvSpPr txBox="1"/>
          <p:nvPr/>
        </p:nvSpPr>
        <p:spPr>
          <a:xfrm>
            <a:off x="9160662" y="6035123"/>
            <a:ext cx="877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Rounded MT Bold" panose="020F0704030504030204" pitchFamily="34" charset="77"/>
              </a:rPr>
              <a:t>Z space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B45EF0-51FF-EDCC-ED93-8D94354D4185}"/>
              </a:ext>
            </a:extLst>
          </p:cNvPr>
          <p:cNvGrpSpPr/>
          <p:nvPr/>
        </p:nvGrpSpPr>
        <p:grpSpPr>
          <a:xfrm>
            <a:off x="8032520" y="4572551"/>
            <a:ext cx="2571064" cy="1370702"/>
            <a:chOff x="1133247" y="4882932"/>
            <a:chExt cx="3443895" cy="1370702"/>
          </a:xfrm>
        </p:grpSpPr>
        <p:pic>
          <p:nvPicPr>
            <p:cNvPr id="17" name="Picture 16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F54EEB61-237B-4B1D-0CD9-685A541F9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47" y="5063200"/>
              <a:ext cx="1561429" cy="113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CDC93EE9-C577-643A-7838-2CC5E95FB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215" y="4882932"/>
              <a:ext cx="1229691" cy="113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20B8493E-A4E2-6108-85E6-F91EB4D29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782" y="5041998"/>
              <a:ext cx="1975360" cy="81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0C32BFE1-D006-92CB-C32E-E5B8C737F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668" y="5696015"/>
              <a:ext cx="2160855" cy="55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B2FA093-CF54-E8DB-D656-B610B3C7C9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1930" y="3789673"/>
            <a:ext cx="876300" cy="622300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63D8983A-07AA-11DE-5B23-D3241406B54E}"/>
              </a:ext>
            </a:extLst>
          </p:cNvPr>
          <p:cNvSpPr/>
          <p:nvPr/>
        </p:nvSpPr>
        <p:spPr>
          <a:xfrm rot="16200000">
            <a:off x="3597316" y="3212095"/>
            <a:ext cx="239624" cy="4906815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58EF3-52FD-7F3A-3187-7983A9EAD392}"/>
              </a:ext>
            </a:extLst>
          </p:cNvPr>
          <p:cNvSpPr txBox="1"/>
          <p:nvPr/>
        </p:nvSpPr>
        <p:spPr>
          <a:xfrm>
            <a:off x="1841045" y="5829841"/>
            <a:ext cx="3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  <a:sym typeface="Wingdings" pitchFamily="2" charset="2"/>
              </a:rPr>
              <a:t>Evidence Lower Bound (ELBO)</a:t>
            </a: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AC0DAA-862D-A004-B814-EE046607F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461" y="5045254"/>
            <a:ext cx="1078519" cy="408702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713A35F2-D537-97E2-098D-ED252FCCE6CD}"/>
              </a:ext>
            </a:extLst>
          </p:cNvPr>
          <p:cNvPicPr/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498"/>
          <a:stretch/>
        </p:blipFill>
        <p:spPr>
          <a:xfrm>
            <a:off x="1002274" y="3789673"/>
            <a:ext cx="5173305" cy="17137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5CC0CC-6084-360B-60CD-187580B9BD0C}"/>
              </a:ext>
            </a:extLst>
          </p:cNvPr>
          <p:cNvGrpSpPr/>
          <p:nvPr/>
        </p:nvGrpSpPr>
        <p:grpSpPr>
          <a:xfrm>
            <a:off x="7019642" y="4243492"/>
            <a:ext cx="1291942" cy="1494379"/>
            <a:chOff x="6991125" y="2717682"/>
            <a:chExt cx="1291942" cy="14943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CA58231-2C2A-849E-D2A0-F747F5F5CC4C}"/>
                </a:ext>
              </a:extLst>
            </p:cNvPr>
            <p:cNvGrpSpPr/>
            <p:nvPr/>
          </p:nvGrpSpPr>
          <p:grpSpPr>
            <a:xfrm>
              <a:off x="6991125" y="2717682"/>
              <a:ext cx="576567" cy="1494379"/>
              <a:chOff x="7199047" y="4033850"/>
              <a:chExt cx="576567" cy="1494379"/>
            </a:xfrm>
          </p:grpSpPr>
          <p:sp>
            <p:nvSpPr>
              <p:cNvPr id="29" name="Trapezoid 28">
                <a:extLst>
                  <a:ext uri="{FF2B5EF4-FFF2-40B4-BE49-F238E27FC236}">
                    <a16:creationId xmlns:a16="http://schemas.microsoft.com/office/drawing/2014/main" id="{C30ED4BA-E716-B84B-090B-3553C18AB905}"/>
                  </a:ext>
                </a:extLst>
              </p:cNvPr>
              <p:cNvSpPr/>
              <p:nvPr/>
            </p:nvSpPr>
            <p:spPr>
              <a:xfrm rot="5400000">
                <a:off x="6740141" y="4492756"/>
                <a:ext cx="1494379" cy="576567"/>
              </a:xfrm>
              <a:prstGeom prst="trapezoid">
                <a:avLst>
                  <a:gd name="adj" fmla="val 46698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04B9BC-C897-30A7-B006-FE96575045D7}"/>
                  </a:ext>
                </a:extLst>
              </p:cNvPr>
              <p:cNvSpPr txBox="1"/>
              <p:nvPr/>
            </p:nvSpPr>
            <p:spPr>
              <a:xfrm rot="5400000">
                <a:off x="6934539" y="4596373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77"/>
                  </a:rPr>
                  <a:t>Encoder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73A321-308C-7F44-B5E8-1728418B7F60}"/>
                </a:ext>
              </a:extLst>
            </p:cNvPr>
            <p:cNvCxnSpPr>
              <a:cxnSpLocks/>
            </p:cNvCxnSpPr>
            <p:nvPr/>
          </p:nvCxnSpPr>
          <p:spPr>
            <a:xfrm>
              <a:off x="7567692" y="3414610"/>
              <a:ext cx="715375" cy="45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EFA65-C8CA-8B62-2241-056E5AE72410}"/>
              </a:ext>
            </a:extLst>
          </p:cNvPr>
          <p:cNvGrpSpPr/>
          <p:nvPr/>
        </p:nvGrpSpPr>
        <p:grpSpPr>
          <a:xfrm>
            <a:off x="4259169" y="-568335"/>
            <a:ext cx="4621427" cy="2351423"/>
            <a:chOff x="10115515" y="3478262"/>
            <a:chExt cx="4621427" cy="2351423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B80443C2-9182-CAD1-BC54-FD99C3ECEEE3}"/>
                </a:ext>
              </a:extLst>
            </p:cNvPr>
            <p:cNvSpPr/>
            <p:nvPr/>
          </p:nvSpPr>
          <p:spPr>
            <a:xfrm>
              <a:off x="10115515" y="3478262"/>
              <a:ext cx="4621427" cy="2351423"/>
            </a:xfrm>
            <a:prstGeom prst="cloud">
              <a:avLst/>
            </a:prstGeom>
            <a:solidFill>
              <a:srgbClr val="FFC000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E97562-25D5-E342-091A-B66C0B9A6BDE}"/>
                </a:ext>
              </a:extLst>
            </p:cNvPr>
            <p:cNvSpPr txBox="1"/>
            <p:nvPr/>
          </p:nvSpPr>
          <p:spPr>
            <a:xfrm>
              <a:off x="10650791" y="4175519"/>
              <a:ext cx="35840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Any recollection of ELBO?</a:t>
              </a:r>
            </a:p>
            <a:p>
              <a:pPr algn="ctr"/>
              <a:endParaRPr lang="en-US" dirty="0">
                <a:latin typeface="Arial Rounded MT Bold" panose="020F0704030504030204" pitchFamily="34" charset="77"/>
              </a:endParaRPr>
            </a:p>
            <a:p>
              <a:pPr algn="ctr"/>
              <a:r>
                <a:rPr lang="en-US" dirty="0">
                  <a:latin typeface="Arial Rounded MT Bold" panose="020F0704030504030204" pitchFamily="34" charset="77"/>
                </a:rPr>
                <a:t>Can we recall in plain English?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205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D5D4F-E7B1-0139-3D3F-7C55F392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51" y="2013074"/>
            <a:ext cx="8515291" cy="33963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27E3FE-A989-0418-91E2-93BF689C22D1}"/>
              </a:ext>
            </a:extLst>
          </p:cNvPr>
          <p:cNvSpPr txBox="1"/>
          <p:nvPr/>
        </p:nvSpPr>
        <p:spPr>
          <a:xfrm>
            <a:off x="2554951" y="1263917"/>
            <a:ext cx="668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Can we derive the 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(more complicated) </a:t>
            </a:r>
            <a:r>
              <a:rPr lang="en-US" dirty="0">
                <a:latin typeface="Arial Rounded MT Bold" panose="020F0704030504030204" pitchFamily="34" charset="77"/>
              </a:rPr>
              <a:t>ELBO for this VDM?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1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D5D4F-E7B1-0139-3D3F-7C55F392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4995" y="97972"/>
            <a:ext cx="6054929" cy="2415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01A187-BD26-57CE-7E8D-25D193D803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554" y="1021319"/>
            <a:ext cx="7125046" cy="5836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36C8A-9480-43B3-C030-76DB6A74A54D}"/>
              </a:ext>
            </a:extLst>
          </p:cNvPr>
          <p:cNvSpPr txBox="1"/>
          <p:nvPr/>
        </p:nvSpPr>
        <p:spPr>
          <a:xfrm>
            <a:off x="342554" y="677841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9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E519F4-8F24-9B64-489C-68B093B2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394" y="2862944"/>
            <a:ext cx="4042052" cy="3551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D5D4F-E7B1-0139-3D3F-7C55F392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4995" y="97972"/>
            <a:ext cx="6054929" cy="2415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01A187-BD26-57CE-7E8D-25D193D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554" y="1021319"/>
            <a:ext cx="7125046" cy="5836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36C8A-9480-43B3-C030-76DB6A74A54D}"/>
              </a:ext>
            </a:extLst>
          </p:cNvPr>
          <p:cNvSpPr txBox="1"/>
          <p:nvPr/>
        </p:nvSpPr>
        <p:spPr>
          <a:xfrm>
            <a:off x="342554" y="677841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552616E-9221-0907-4B5F-5F1D15A6251C}"/>
              </a:ext>
            </a:extLst>
          </p:cNvPr>
          <p:cNvSpPr/>
          <p:nvPr/>
        </p:nvSpPr>
        <p:spPr>
          <a:xfrm>
            <a:off x="7892143" y="3995056"/>
            <a:ext cx="4114800" cy="202938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06A67-2775-5444-80FA-4AE9B31E52BF}"/>
              </a:ext>
            </a:extLst>
          </p:cNvPr>
          <p:cNvSpPr txBox="1"/>
          <p:nvPr/>
        </p:nvSpPr>
        <p:spPr>
          <a:xfrm>
            <a:off x="8618697" y="4572000"/>
            <a:ext cx="2661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77"/>
              </a:rPr>
              <a:t>This is not difficult ... 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77"/>
              </a:rPr>
              <a:t>We just need to start 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77"/>
              </a:rPr>
              <a:t>slow and small</a:t>
            </a:r>
          </a:p>
        </p:txBody>
      </p:sp>
    </p:spTree>
    <p:extLst>
      <p:ext uri="{BB962C8B-B14F-4D97-AF65-F5344CB8AC3E}">
        <p14:creationId xmlns:p14="http://schemas.microsoft.com/office/powerpoint/2010/main" val="23989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176208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Markov Chain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45A6A-8E8B-C79B-E029-F128601B599D}"/>
              </a:ext>
            </a:extLst>
          </p:cNvPr>
          <p:cNvSpPr txBox="1"/>
          <p:nvPr/>
        </p:nvSpPr>
        <p:spPr>
          <a:xfrm>
            <a:off x="6856907" y="3476558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3EB84-F4E7-B8F7-04CD-782481AD7BF5}"/>
              </a:ext>
            </a:extLst>
          </p:cNvPr>
          <p:cNvSpPr txBox="1"/>
          <p:nvPr/>
        </p:nvSpPr>
        <p:spPr>
          <a:xfrm>
            <a:off x="6856907" y="1233495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Decoders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3360A-3EBE-EA4B-0A60-20708544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6040" y="4542679"/>
            <a:ext cx="5270817" cy="897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7BAD5-C5B6-1E78-800A-5919314073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3737" y="5661633"/>
            <a:ext cx="5270817" cy="890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DEE83-DCAC-E78C-C85A-0C0D08F1FA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4826618" y="1610736"/>
            <a:ext cx="6971797" cy="18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208544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Hierarchical VAE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256BB-E79C-B05F-F4F8-08D43835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6040" y="4542679"/>
            <a:ext cx="5270817" cy="897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A6DCF-C33B-C437-1CCD-B2A1AFD3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3737" y="5661633"/>
            <a:ext cx="5270817" cy="890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1BA83B-F4D5-7AE7-88C4-342C828AB721}"/>
              </a:ext>
            </a:extLst>
          </p:cNvPr>
          <p:cNvSpPr txBox="1"/>
          <p:nvPr/>
        </p:nvSpPr>
        <p:spPr>
          <a:xfrm>
            <a:off x="6856907" y="3476558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A75A9-C849-B1CD-8A80-4B8F6A9A606A}"/>
              </a:ext>
            </a:extLst>
          </p:cNvPr>
          <p:cNvSpPr txBox="1"/>
          <p:nvPr/>
        </p:nvSpPr>
        <p:spPr>
          <a:xfrm>
            <a:off x="6856907" y="1233495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Decoders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480153-C9A0-9EBF-6A03-5C0A58010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4826618" y="1610736"/>
            <a:ext cx="6971797" cy="1828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CFC174-13F0-94A0-8301-81AE81A0C3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810"/>
          <a:stretch/>
        </p:blipFill>
        <p:spPr>
          <a:xfrm>
            <a:off x="246547" y="739527"/>
            <a:ext cx="4418179" cy="22521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C785AB-8C16-17C2-80C4-2119A99DC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2468"/>
          <a:stretch/>
        </p:blipFill>
        <p:spPr>
          <a:xfrm>
            <a:off x="246547" y="3481042"/>
            <a:ext cx="4418179" cy="3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01A187-BD26-57CE-7E8D-25D193D80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33932"/>
          <a:stretch/>
        </p:blipFill>
        <p:spPr>
          <a:xfrm>
            <a:off x="669124" y="1534886"/>
            <a:ext cx="9835589" cy="5323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36C8A-9480-43B3-C030-76DB6A74A54D}"/>
              </a:ext>
            </a:extLst>
          </p:cNvPr>
          <p:cNvSpPr txBox="1"/>
          <p:nvPr/>
        </p:nvSpPr>
        <p:spPr>
          <a:xfrm>
            <a:off x="342554" y="677841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6011A-2553-7E16-0B24-E38ACD303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939384" y="165697"/>
            <a:ext cx="5219959" cy="1369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758A8-AAE6-FD65-8D89-E30A1FAA3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810"/>
          <a:stretch/>
        </p:blipFill>
        <p:spPr>
          <a:xfrm>
            <a:off x="10101130" y="1894086"/>
            <a:ext cx="2448863" cy="1248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7973B-65BB-74B6-38CD-DD3232525F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2468"/>
          <a:stretch/>
        </p:blipFill>
        <p:spPr>
          <a:xfrm>
            <a:off x="10101130" y="3391788"/>
            <a:ext cx="2124219" cy="14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6011A-2553-7E16-0B24-E38ACD303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4905826" y="165697"/>
            <a:ext cx="7253518" cy="1902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8A6B7-AE4D-B883-62D9-52432B03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33932"/>
          <a:stretch/>
        </p:blipFill>
        <p:spPr>
          <a:xfrm>
            <a:off x="32656" y="660242"/>
            <a:ext cx="5122440" cy="27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412420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6011A-2553-7E16-0B24-E38ACD303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4905826" y="165697"/>
            <a:ext cx="7253518" cy="1902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323AD-8E79-F95A-7E23-55842D17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59027"/>
          <a:stretch/>
        </p:blipFill>
        <p:spPr>
          <a:xfrm>
            <a:off x="-438626" y="3529115"/>
            <a:ext cx="9835589" cy="3301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8A6B7-AE4D-B883-62D9-52432B03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33932"/>
          <a:stretch/>
        </p:blipFill>
        <p:spPr>
          <a:xfrm>
            <a:off x="32656" y="660242"/>
            <a:ext cx="5122440" cy="27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6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5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208544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Hierarchical VAE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6E6D-BCBB-F7F8-A2E5-0D0F08E1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227365"/>
            <a:ext cx="27432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787C6-A8C3-93C9-0DD3-E285F483DF8D}"/>
              </a:ext>
            </a:extLst>
          </p:cNvPr>
          <p:cNvSpPr txBox="1"/>
          <p:nvPr/>
        </p:nvSpPr>
        <p:spPr>
          <a:xfrm>
            <a:off x="1278474" y="388698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Encoder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57060-5099-26A7-F1A1-4C80209324AB}"/>
              </a:ext>
            </a:extLst>
          </p:cNvPr>
          <p:cNvSpPr txBox="1"/>
          <p:nvPr/>
        </p:nvSpPr>
        <p:spPr>
          <a:xfrm>
            <a:off x="1262444" y="75111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Decoder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5A012-DEDC-76E8-03D9-4F73FCF4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187565" y="2651874"/>
            <a:ext cx="4671298" cy="1225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084EB-6CA0-B0B6-1F80-4189359E3D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482376"/>
            <a:ext cx="4400268" cy="4642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6711DE-5B21-FE27-9DCA-B11679A9DDC8}"/>
              </a:ext>
            </a:extLst>
          </p:cNvPr>
          <p:cNvSpPr txBox="1"/>
          <p:nvPr/>
        </p:nvSpPr>
        <p:spPr>
          <a:xfrm>
            <a:off x="95145" y="4023250"/>
            <a:ext cx="4856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 each encoder transition doing?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33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96697A-4B59-EC19-4A8D-362ADEA78DFF}"/>
              </a:ext>
            </a:extLst>
          </p:cNvPr>
          <p:cNvSpPr/>
          <p:nvPr/>
        </p:nvSpPr>
        <p:spPr>
          <a:xfrm>
            <a:off x="5101848" y="2977375"/>
            <a:ext cx="6950403" cy="3471855"/>
          </a:xfrm>
          <a:prstGeom prst="roundRect">
            <a:avLst>
              <a:gd name="adj" fmla="val 11500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187565" y="2651874"/>
            <a:ext cx="4671298" cy="122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8EA23-A989-A8D4-FC02-1E2F8C4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482376"/>
            <a:ext cx="4400268" cy="464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B1DD6-E10F-2439-21E1-EFF4188DA36F}"/>
              </a:ext>
            </a:extLst>
          </p:cNvPr>
          <p:cNvSpPr txBox="1"/>
          <p:nvPr/>
        </p:nvSpPr>
        <p:spPr>
          <a:xfrm>
            <a:off x="95145" y="4023250"/>
            <a:ext cx="4856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 each encoder transition doing?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48754-1086-DD7C-0DB7-DAA0E666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814" y="3662652"/>
            <a:ext cx="6616041" cy="963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8D051-CDF9-2908-EBAE-291F86292A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8671" y="3133426"/>
            <a:ext cx="18796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49B9A4-1C7B-2BB6-EAF1-C1DF24D15ABC}"/>
              </a:ext>
            </a:extLst>
          </p:cNvPr>
          <p:cNvSpPr txBox="1"/>
          <p:nvPr/>
        </p:nvSpPr>
        <p:spPr>
          <a:xfrm>
            <a:off x="5146452" y="3168998"/>
            <a:ext cx="1312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5076E-C346-6C62-E6A5-5762E211EEF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344" y="5560508"/>
            <a:ext cx="3139383" cy="888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DDBF43-51CB-5260-A2DC-1239B2E605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1166" y="67700"/>
            <a:ext cx="258568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96697A-4B59-EC19-4A8D-362ADEA78DFF}"/>
              </a:ext>
            </a:extLst>
          </p:cNvPr>
          <p:cNvSpPr/>
          <p:nvPr/>
        </p:nvSpPr>
        <p:spPr>
          <a:xfrm>
            <a:off x="5101848" y="2977375"/>
            <a:ext cx="6950403" cy="3471855"/>
          </a:xfrm>
          <a:prstGeom prst="roundRect">
            <a:avLst>
              <a:gd name="adj" fmla="val 11500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187565" y="2651874"/>
            <a:ext cx="4671298" cy="122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8EA23-A989-A8D4-FC02-1E2F8C4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482376"/>
            <a:ext cx="4400268" cy="464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B1DD6-E10F-2439-21E1-EFF4188DA36F}"/>
              </a:ext>
            </a:extLst>
          </p:cNvPr>
          <p:cNvSpPr txBox="1"/>
          <p:nvPr/>
        </p:nvSpPr>
        <p:spPr>
          <a:xfrm>
            <a:off x="95145" y="4023250"/>
            <a:ext cx="4856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 each encoder transition doing?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48754-1086-DD7C-0DB7-DAA0E666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814" y="3662652"/>
            <a:ext cx="6616041" cy="963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8D051-CDF9-2908-EBAE-291F86292A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8671" y="3133426"/>
            <a:ext cx="18796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49B9A4-1C7B-2BB6-EAF1-C1DF24D15ABC}"/>
              </a:ext>
            </a:extLst>
          </p:cNvPr>
          <p:cNvSpPr txBox="1"/>
          <p:nvPr/>
        </p:nvSpPr>
        <p:spPr>
          <a:xfrm>
            <a:off x="5146452" y="3168998"/>
            <a:ext cx="1312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5076E-C346-6C62-E6A5-5762E211EEF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344" y="5560508"/>
            <a:ext cx="3139383" cy="8887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49D9F-AB93-0D97-C506-5300BFEC7617}"/>
              </a:ext>
            </a:extLst>
          </p:cNvPr>
          <p:cNvSpPr txBox="1"/>
          <p:nvPr/>
        </p:nvSpPr>
        <p:spPr>
          <a:xfrm>
            <a:off x="9113942" y="4908838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Sum of Gaussians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0C51C2C-DF5B-3793-B8A7-27689BB790B7}"/>
              </a:ext>
            </a:extLst>
          </p:cNvPr>
          <p:cNvSpPr/>
          <p:nvPr/>
        </p:nvSpPr>
        <p:spPr>
          <a:xfrm rot="16200000">
            <a:off x="10148497" y="3000470"/>
            <a:ext cx="145153" cy="3556339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72E2D-C7CD-A6B9-4EA4-AF8EA676329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1166" y="67700"/>
            <a:ext cx="2585689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207BF5-993A-A02F-30E1-D222391EB329}"/>
              </a:ext>
            </a:extLst>
          </p:cNvPr>
          <p:cNvSpPr txBox="1"/>
          <p:nvPr/>
        </p:nvSpPr>
        <p:spPr>
          <a:xfrm>
            <a:off x="12616070" y="1378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2516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96697A-4B59-EC19-4A8D-362ADEA78DFF}"/>
              </a:ext>
            </a:extLst>
          </p:cNvPr>
          <p:cNvSpPr/>
          <p:nvPr/>
        </p:nvSpPr>
        <p:spPr>
          <a:xfrm>
            <a:off x="5101848" y="2977375"/>
            <a:ext cx="6950403" cy="3471855"/>
          </a:xfrm>
          <a:prstGeom prst="roundRect">
            <a:avLst>
              <a:gd name="adj" fmla="val 11500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187565" y="2651874"/>
            <a:ext cx="4671298" cy="122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8EA23-A989-A8D4-FC02-1E2F8C4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482376"/>
            <a:ext cx="4400268" cy="464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B1DD6-E10F-2439-21E1-EFF4188DA36F}"/>
              </a:ext>
            </a:extLst>
          </p:cNvPr>
          <p:cNvSpPr txBox="1"/>
          <p:nvPr/>
        </p:nvSpPr>
        <p:spPr>
          <a:xfrm>
            <a:off x="95145" y="4023250"/>
            <a:ext cx="4856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 each encoder transition doing?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48754-1086-DD7C-0DB7-DAA0E666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814" y="3662652"/>
            <a:ext cx="6616041" cy="963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8D051-CDF9-2908-EBAE-291F86292A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8671" y="3133426"/>
            <a:ext cx="1879600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49B9A4-1C7B-2BB6-EAF1-C1DF24D15ABC}"/>
              </a:ext>
            </a:extLst>
          </p:cNvPr>
          <p:cNvSpPr txBox="1"/>
          <p:nvPr/>
        </p:nvSpPr>
        <p:spPr>
          <a:xfrm>
            <a:off x="5146452" y="3168998"/>
            <a:ext cx="1312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Q: What is</a:t>
            </a:r>
            <a:b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</a:br>
            <a:endParaRPr lang="en-US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A: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5076E-C346-6C62-E6A5-5762E211EEF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344" y="5560508"/>
            <a:ext cx="3139383" cy="8887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49D9F-AB93-0D97-C506-5300BFEC7617}"/>
              </a:ext>
            </a:extLst>
          </p:cNvPr>
          <p:cNvSpPr txBox="1"/>
          <p:nvPr/>
        </p:nvSpPr>
        <p:spPr>
          <a:xfrm>
            <a:off x="9113942" y="4908838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Sum of Gaussians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0C51C2C-DF5B-3793-B8A7-27689BB790B7}"/>
              </a:ext>
            </a:extLst>
          </p:cNvPr>
          <p:cNvSpPr/>
          <p:nvPr/>
        </p:nvSpPr>
        <p:spPr>
          <a:xfrm rot="16200000">
            <a:off x="10148497" y="3000470"/>
            <a:ext cx="145153" cy="3556339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72E2D-C7CD-A6B9-4EA4-AF8EA676329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1166" y="67700"/>
            <a:ext cx="2585689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207BF5-993A-A02F-30E1-D222391EB329}"/>
              </a:ext>
            </a:extLst>
          </p:cNvPr>
          <p:cNvSpPr txBox="1"/>
          <p:nvPr/>
        </p:nvSpPr>
        <p:spPr>
          <a:xfrm>
            <a:off x="12616070" y="1378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C17DC5-0D81-10C9-9BF9-E0F6C92B4A2E}"/>
              </a:ext>
            </a:extLst>
          </p:cNvPr>
          <p:cNvGrpSpPr/>
          <p:nvPr/>
        </p:nvGrpSpPr>
        <p:grpSpPr>
          <a:xfrm>
            <a:off x="8788834" y="5500880"/>
            <a:ext cx="4621427" cy="2351423"/>
            <a:chOff x="9774178" y="3705624"/>
            <a:chExt cx="4621427" cy="2351423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A60E58D2-20CC-C032-0373-5F9BB3AB8D02}"/>
                </a:ext>
              </a:extLst>
            </p:cNvPr>
            <p:cNvSpPr/>
            <p:nvPr/>
          </p:nvSpPr>
          <p:spPr>
            <a:xfrm>
              <a:off x="9774178" y="3705624"/>
              <a:ext cx="4621427" cy="2351423"/>
            </a:xfrm>
            <a:prstGeom prst="cloud">
              <a:avLst/>
            </a:prstGeom>
            <a:solidFill>
              <a:srgbClr val="FFC000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B4AC1D-BEEF-A1F7-35A9-2D6501A35A36}"/>
                </a:ext>
              </a:extLst>
            </p:cNvPr>
            <p:cNvSpPr txBox="1"/>
            <p:nvPr/>
          </p:nvSpPr>
          <p:spPr>
            <a:xfrm>
              <a:off x="10333790" y="4330807"/>
              <a:ext cx="2827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Why are we excited</a:t>
              </a:r>
            </a:p>
            <a:p>
              <a:r>
                <a:rPr lang="en-US" dirty="0">
                  <a:latin typeface="Arial Rounded MT Bold" panose="020F0704030504030204" pitchFamily="34" charset="77"/>
                </a:rPr>
                <a:t>That this is a Gaussian?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78747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58F37EA-34F5-39C8-9C92-5F6FC41B3281}"/>
              </a:ext>
            </a:extLst>
          </p:cNvPr>
          <p:cNvSpPr/>
          <p:nvPr/>
        </p:nvSpPr>
        <p:spPr>
          <a:xfrm>
            <a:off x="7341704" y="1785257"/>
            <a:ext cx="874644" cy="326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8377463" y="59870"/>
            <a:ext cx="3584458" cy="94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8EA23-A989-A8D4-FC02-1E2F8C4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7463" y="1017778"/>
            <a:ext cx="3760111" cy="39667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047741-0EB4-5E5F-F4E0-98AA2C9014BC}"/>
              </a:ext>
            </a:extLst>
          </p:cNvPr>
          <p:cNvCxnSpPr>
            <a:cxnSpLocks/>
          </p:cNvCxnSpPr>
          <p:nvPr/>
        </p:nvCxnSpPr>
        <p:spPr>
          <a:xfrm flipH="1">
            <a:off x="7075714" y="2111827"/>
            <a:ext cx="489857" cy="8164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ECF53E-400D-0ACE-827D-CD937F8C4FAB}"/>
              </a:ext>
            </a:extLst>
          </p:cNvPr>
          <p:cNvSpPr txBox="1"/>
          <p:nvPr/>
        </p:nvSpPr>
        <p:spPr>
          <a:xfrm>
            <a:off x="6305599" y="2897016"/>
            <a:ext cx="15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Undesirable</a:t>
            </a:r>
          </a:p>
        </p:txBody>
      </p:sp>
    </p:spTree>
    <p:extLst>
      <p:ext uri="{BB962C8B-B14F-4D97-AF65-F5344CB8AC3E}">
        <p14:creationId xmlns:p14="http://schemas.microsoft.com/office/powerpoint/2010/main" val="222446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CFB327-AFD9-2B6C-A0B3-04EB82D9F450}"/>
              </a:ext>
            </a:extLst>
          </p:cNvPr>
          <p:cNvSpPr/>
          <p:nvPr/>
        </p:nvSpPr>
        <p:spPr>
          <a:xfrm>
            <a:off x="7341704" y="1785257"/>
            <a:ext cx="874644" cy="326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B712FD-EDBF-A062-03C8-F8309785B50D}"/>
              </a:ext>
            </a:extLst>
          </p:cNvPr>
          <p:cNvGrpSpPr/>
          <p:nvPr/>
        </p:nvGrpSpPr>
        <p:grpSpPr>
          <a:xfrm>
            <a:off x="457200" y="1578429"/>
            <a:ext cx="10983685" cy="794657"/>
            <a:chOff x="457200" y="576943"/>
            <a:chExt cx="10983685" cy="794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0E235-C558-908E-C707-803949B7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8191" t="82238" r="29609" b="10466"/>
            <a:stretch/>
          </p:blipFill>
          <p:spPr>
            <a:xfrm>
              <a:off x="457200" y="783772"/>
              <a:ext cx="6117772" cy="5878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805589-78A4-92A9-1F3C-47BE16CC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32649" t="89264" r="16993" b="873"/>
            <a:stretch/>
          </p:blipFill>
          <p:spPr>
            <a:xfrm>
              <a:off x="6487886" y="576943"/>
              <a:ext cx="4952999" cy="794657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D5B574E-EDCE-9D86-B4AF-283CCC125C30}"/>
              </a:ext>
            </a:extLst>
          </p:cNvPr>
          <p:cNvSpPr/>
          <p:nvPr/>
        </p:nvSpPr>
        <p:spPr>
          <a:xfrm>
            <a:off x="7238999" y="5560650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8377463" y="59870"/>
            <a:ext cx="3584458" cy="94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8EA23-A989-A8D4-FC02-1E2F8C4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7463" y="1017778"/>
            <a:ext cx="3760111" cy="396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9018B-0183-8EC7-4D29-B3F13C2A01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578" y="3921571"/>
            <a:ext cx="3619500" cy="49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62F44-97F7-4AA9-D007-C2A72740D530}"/>
              </a:ext>
            </a:extLst>
          </p:cNvPr>
          <p:cNvSpPr txBox="1"/>
          <p:nvPr/>
        </p:nvSpPr>
        <p:spPr>
          <a:xfrm>
            <a:off x="6860231" y="3963174"/>
            <a:ext cx="362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  <a:sym typeface="Wingdings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Superfluous (due to Markov)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047741-0EB4-5E5F-F4E0-98AA2C9014BC}"/>
              </a:ext>
            </a:extLst>
          </p:cNvPr>
          <p:cNvCxnSpPr>
            <a:cxnSpLocks/>
          </p:cNvCxnSpPr>
          <p:nvPr/>
        </p:nvCxnSpPr>
        <p:spPr>
          <a:xfrm flipH="1">
            <a:off x="7075714" y="2111827"/>
            <a:ext cx="489857" cy="8164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ECF53E-400D-0ACE-827D-CD937F8C4FAB}"/>
              </a:ext>
            </a:extLst>
          </p:cNvPr>
          <p:cNvSpPr txBox="1"/>
          <p:nvPr/>
        </p:nvSpPr>
        <p:spPr>
          <a:xfrm>
            <a:off x="6305599" y="2897016"/>
            <a:ext cx="15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Undesirable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8C03ED-E0B7-3FAB-EA8E-C772CFE7A164}"/>
              </a:ext>
            </a:extLst>
          </p:cNvPr>
          <p:cNvCxnSpPr>
            <a:cxnSpLocks/>
          </p:cNvCxnSpPr>
          <p:nvPr/>
        </p:nvCxnSpPr>
        <p:spPr>
          <a:xfrm flipH="1">
            <a:off x="6505269" y="3388194"/>
            <a:ext cx="365847" cy="57498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D9040-0BCC-4F02-A5B0-85838C0D4037}"/>
              </a:ext>
            </a:extLst>
          </p:cNvPr>
          <p:cNvGrpSpPr/>
          <p:nvPr/>
        </p:nvGrpSpPr>
        <p:grpSpPr>
          <a:xfrm>
            <a:off x="701369" y="5251842"/>
            <a:ext cx="11208459" cy="901700"/>
            <a:chOff x="765827" y="4484915"/>
            <a:chExt cx="11208459" cy="901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CC57C1-3C6A-1CFE-0339-98B9441C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083667-ED96-4B78-D149-39A3A1417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23" name="Down Arrow 22">
            <a:extLst>
              <a:ext uri="{FF2B5EF4-FFF2-40B4-BE49-F238E27FC236}">
                <a16:creationId xmlns:a16="http://schemas.microsoft.com/office/drawing/2014/main" id="{DC141A75-B5D3-C8DA-D563-D05A2C2E5C1A}"/>
              </a:ext>
            </a:extLst>
          </p:cNvPr>
          <p:cNvSpPr/>
          <p:nvPr/>
        </p:nvSpPr>
        <p:spPr>
          <a:xfrm>
            <a:off x="5894614" y="4416871"/>
            <a:ext cx="402772" cy="9017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D36126-1D66-D723-F79F-E9EF4608FC5A}"/>
              </a:ext>
            </a:extLst>
          </p:cNvPr>
          <p:cNvSpPr txBox="1"/>
          <p:nvPr/>
        </p:nvSpPr>
        <p:spPr>
          <a:xfrm>
            <a:off x="6226035" y="4530564"/>
            <a:ext cx="1025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Re-derive</a:t>
            </a:r>
            <a:b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</a:br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ELBO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71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65CEB5-C43D-01D4-9732-E726756C2F0A}"/>
              </a:ext>
            </a:extLst>
          </p:cNvPr>
          <p:cNvSpPr txBox="1"/>
          <p:nvPr/>
        </p:nvSpPr>
        <p:spPr>
          <a:xfrm>
            <a:off x="4354286" y="2807204"/>
            <a:ext cx="265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Wait, how do we get:  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88CC8A-B827-C67B-5993-0B3AAD2223F9}"/>
              </a:ext>
            </a:extLst>
          </p:cNvPr>
          <p:cNvCxnSpPr>
            <a:cxnSpLocks/>
          </p:cNvCxnSpPr>
          <p:nvPr/>
        </p:nvCxnSpPr>
        <p:spPr>
          <a:xfrm flipV="1">
            <a:off x="6803571" y="2405743"/>
            <a:ext cx="1461506" cy="55090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4478B1-39DC-8F36-4A89-6AF5A6692A9C}"/>
              </a:ext>
            </a:extLst>
          </p:cNvPr>
          <p:cNvSpPr/>
          <p:nvPr/>
        </p:nvSpPr>
        <p:spPr>
          <a:xfrm>
            <a:off x="3229655" y="3792514"/>
            <a:ext cx="1796922" cy="473527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9481EC-D0E4-1D54-14A8-42541FC963D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655" y="3678402"/>
            <a:ext cx="5127951" cy="7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5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8C5B455-E084-345F-417E-3454BA1BAB77}"/>
              </a:ext>
            </a:extLst>
          </p:cNvPr>
          <p:cNvSpPr/>
          <p:nvPr/>
        </p:nvSpPr>
        <p:spPr>
          <a:xfrm>
            <a:off x="3229655" y="3792514"/>
            <a:ext cx="1796922" cy="473527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C167A5C-BA0F-022A-B852-362F42C8F5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655" y="3678402"/>
            <a:ext cx="5127951" cy="757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601CB8-B91F-57F9-69B2-37917AB5195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47" y="3031205"/>
            <a:ext cx="4777015" cy="261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8D7F-5E22-D906-37E0-9764A4D90BE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655" y="4553963"/>
            <a:ext cx="2383461" cy="37633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53865F-3C44-26AB-56A9-B3E9C1D3219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258148" y="4430661"/>
            <a:ext cx="991507" cy="3114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5B445-876E-175B-5025-D7118B808F36}"/>
              </a:ext>
            </a:extLst>
          </p:cNvPr>
          <p:cNvCxnSpPr>
            <a:cxnSpLocks/>
          </p:cNvCxnSpPr>
          <p:nvPr/>
        </p:nvCxnSpPr>
        <p:spPr>
          <a:xfrm flipH="1" flipV="1">
            <a:off x="5418979" y="3371699"/>
            <a:ext cx="677021" cy="2984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779321-D561-697E-956C-28F197AB1158}"/>
              </a:ext>
            </a:extLst>
          </p:cNvPr>
          <p:cNvCxnSpPr>
            <a:cxnSpLocks/>
          </p:cNvCxnSpPr>
          <p:nvPr/>
        </p:nvCxnSpPr>
        <p:spPr>
          <a:xfrm flipV="1">
            <a:off x="8357606" y="3520921"/>
            <a:ext cx="590451" cy="2688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45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8C5B455-E084-345F-417E-3454BA1BAB77}"/>
              </a:ext>
            </a:extLst>
          </p:cNvPr>
          <p:cNvSpPr/>
          <p:nvPr/>
        </p:nvSpPr>
        <p:spPr>
          <a:xfrm>
            <a:off x="3229655" y="3792514"/>
            <a:ext cx="1796922" cy="473527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C167A5C-BA0F-022A-B852-362F42C8F5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655" y="3678402"/>
            <a:ext cx="5127951" cy="757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601CB8-B91F-57F9-69B2-37917AB5195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47" y="3031205"/>
            <a:ext cx="4777015" cy="261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8D7F-5E22-D906-37E0-9764A4D90BE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655" y="4553963"/>
            <a:ext cx="2383461" cy="37633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53865F-3C44-26AB-56A9-B3E9C1D3219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258148" y="4430661"/>
            <a:ext cx="991507" cy="3114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5B445-876E-175B-5025-D7118B808F36}"/>
              </a:ext>
            </a:extLst>
          </p:cNvPr>
          <p:cNvCxnSpPr>
            <a:cxnSpLocks/>
          </p:cNvCxnSpPr>
          <p:nvPr/>
        </p:nvCxnSpPr>
        <p:spPr>
          <a:xfrm flipH="1" flipV="1">
            <a:off x="5418979" y="3371699"/>
            <a:ext cx="677021" cy="2984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779321-D561-697E-956C-28F197AB1158}"/>
              </a:ext>
            </a:extLst>
          </p:cNvPr>
          <p:cNvCxnSpPr>
            <a:cxnSpLocks/>
          </p:cNvCxnSpPr>
          <p:nvPr/>
        </p:nvCxnSpPr>
        <p:spPr>
          <a:xfrm flipV="1">
            <a:off x="8357606" y="3520921"/>
            <a:ext cx="590451" cy="2688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CD22EB2-E4B6-008F-B5C2-11DB2494A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229" y="5729039"/>
            <a:ext cx="9737060" cy="1050471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DB568C9-16F0-0ED3-9276-C187F49CCEC1}"/>
              </a:ext>
            </a:extLst>
          </p:cNvPr>
          <p:cNvSpPr/>
          <p:nvPr/>
        </p:nvSpPr>
        <p:spPr>
          <a:xfrm>
            <a:off x="6694457" y="4626115"/>
            <a:ext cx="448384" cy="101583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CE825-C38E-EB56-940E-CB6F910A812B}"/>
              </a:ext>
            </a:extLst>
          </p:cNvPr>
          <p:cNvSpPr txBox="1"/>
          <p:nvPr/>
        </p:nvSpPr>
        <p:spPr>
          <a:xfrm>
            <a:off x="4697277" y="4871531"/>
            <a:ext cx="206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Cleverly massaging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product of Gaussians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6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D4A288-FAAF-2B95-5A7A-E83DD900AC08}"/>
              </a:ext>
            </a:extLst>
          </p:cNvPr>
          <p:cNvSpPr/>
          <p:nvPr/>
        </p:nvSpPr>
        <p:spPr>
          <a:xfrm>
            <a:off x="8422922" y="5694507"/>
            <a:ext cx="2210194" cy="826036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8C5B455-E084-345F-417E-3454BA1BAB77}"/>
              </a:ext>
            </a:extLst>
          </p:cNvPr>
          <p:cNvSpPr/>
          <p:nvPr/>
        </p:nvSpPr>
        <p:spPr>
          <a:xfrm>
            <a:off x="3229655" y="3792514"/>
            <a:ext cx="1796922" cy="473527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F4B183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C167A5C-BA0F-022A-B852-362F42C8F5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655" y="3678402"/>
            <a:ext cx="5127951" cy="757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601CB8-B91F-57F9-69B2-37917AB5195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47" y="3031205"/>
            <a:ext cx="4777015" cy="261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88D7F-5E22-D906-37E0-9764A4D90BE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655" y="4553963"/>
            <a:ext cx="2383461" cy="37633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53865F-3C44-26AB-56A9-B3E9C1D3219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258148" y="4430661"/>
            <a:ext cx="991507" cy="3114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5B445-876E-175B-5025-D7118B808F36}"/>
              </a:ext>
            </a:extLst>
          </p:cNvPr>
          <p:cNvCxnSpPr>
            <a:cxnSpLocks/>
          </p:cNvCxnSpPr>
          <p:nvPr/>
        </p:nvCxnSpPr>
        <p:spPr>
          <a:xfrm flipH="1" flipV="1">
            <a:off x="5418979" y="3371699"/>
            <a:ext cx="677021" cy="2984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779321-D561-697E-956C-28F197AB1158}"/>
              </a:ext>
            </a:extLst>
          </p:cNvPr>
          <p:cNvCxnSpPr>
            <a:cxnSpLocks/>
          </p:cNvCxnSpPr>
          <p:nvPr/>
        </p:nvCxnSpPr>
        <p:spPr>
          <a:xfrm flipV="1">
            <a:off x="8357606" y="3520921"/>
            <a:ext cx="590451" cy="2688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CD22EB2-E4B6-008F-B5C2-11DB2494AF5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229" y="5729039"/>
            <a:ext cx="9737060" cy="1050471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DB568C9-16F0-0ED3-9276-C187F49CCEC1}"/>
              </a:ext>
            </a:extLst>
          </p:cNvPr>
          <p:cNvSpPr/>
          <p:nvPr/>
        </p:nvSpPr>
        <p:spPr>
          <a:xfrm>
            <a:off x="6694457" y="4626115"/>
            <a:ext cx="448384" cy="101583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CE825-C38E-EB56-940E-CB6F910A812B}"/>
              </a:ext>
            </a:extLst>
          </p:cNvPr>
          <p:cNvSpPr txBox="1"/>
          <p:nvPr/>
        </p:nvSpPr>
        <p:spPr>
          <a:xfrm>
            <a:off x="4697277" y="4871531"/>
            <a:ext cx="206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Cleverly massaging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product of Gaussians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4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208544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Hierarchical VAE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6E6D-BCBB-F7F8-A2E5-0D0F08E1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227365"/>
            <a:ext cx="27432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787C6-A8C3-93C9-0DD3-E285F483DF8D}"/>
              </a:ext>
            </a:extLst>
          </p:cNvPr>
          <p:cNvSpPr txBox="1"/>
          <p:nvPr/>
        </p:nvSpPr>
        <p:spPr>
          <a:xfrm>
            <a:off x="1278474" y="388698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Encoder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57060-5099-26A7-F1A1-4C80209324AB}"/>
              </a:ext>
            </a:extLst>
          </p:cNvPr>
          <p:cNvSpPr txBox="1"/>
          <p:nvPr/>
        </p:nvSpPr>
        <p:spPr>
          <a:xfrm>
            <a:off x="1262444" y="75111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Decoder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5714" name="Picture 2" descr="Visualizing a Hierarchical VAE">
            <a:extLst>
              <a:ext uri="{FF2B5EF4-FFF2-40B4-BE49-F238E27FC236}">
                <a16:creationId xmlns:a16="http://schemas.microsoft.com/office/drawing/2014/main" id="{28E2A35E-B904-5CE1-0A3E-92708017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09" y="1337341"/>
            <a:ext cx="6902177" cy="244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45A6A-8E8B-C79B-E029-F128601B599D}"/>
              </a:ext>
            </a:extLst>
          </p:cNvPr>
          <p:cNvSpPr txBox="1"/>
          <p:nvPr/>
        </p:nvSpPr>
        <p:spPr>
          <a:xfrm>
            <a:off x="7069675" y="3887766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3EB84-F4E7-B8F7-04CD-782481AD7BF5}"/>
              </a:ext>
            </a:extLst>
          </p:cNvPr>
          <p:cNvSpPr txBox="1"/>
          <p:nvPr/>
        </p:nvSpPr>
        <p:spPr>
          <a:xfrm>
            <a:off x="6933902" y="751115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Decoders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01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123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C84120-E790-8167-8D53-1D06E8DBDDA5}"/>
              </a:ext>
            </a:extLst>
          </p:cNvPr>
          <p:cNvSpPr txBox="1"/>
          <p:nvPr/>
        </p:nvSpPr>
        <p:spPr>
          <a:xfrm>
            <a:off x="6751043" y="2973437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KL between two Gaussians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A0688-1D9C-98E8-783A-1CC2D8FD3C0A}"/>
              </a:ext>
            </a:extLst>
          </p:cNvPr>
          <p:cNvCxnSpPr>
            <a:cxnSpLocks/>
          </p:cNvCxnSpPr>
          <p:nvPr/>
        </p:nvCxnSpPr>
        <p:spPr>
          <a:xfrm flipV="1">
            <a:off x="7946571" y="2527349"/>
            <a:ext cx="0" cy="4477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C870FE4-665E-DA96-B5C2-2385881211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427" y="3429000"/>
            <a:ext cx="7328357" cy="34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3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A2278-431D-58EB-1F69-3C1066E879C2}"/>
              </a:ext>
            </a:extLst>
          </p:cNvPr>
          <p:cNvSpPr txBox="1"/>
          <p:nvPr/>
        </p:nvSpPr>
        <p:spPr>
          <a:xfrm>
            <a:off x="6751043" y="2973437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KL between two Gaussians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AFFBE8-DEFE-1DAF-635D-5DE5888A438B}"/>
              </a:ext>
            </a:extLst>
          </p:cNvPr>
          <p:cNvCxnSpPr>
            <a:cxnSpLocks/>
          </p:cNvCxnSpPr>
          <p:nvPr/>
        </p:nvCxnSpPr>
        <p:spPr>
          <a:xfrm flipV="1">
            <a:off x="7946571" y="2527349"/>
            <a:ext cx="0" cy="4477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427" y="3429000"/>
            <a:ext cx="7328357" cy="3443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ECD1EE-0E41-DDD1-D421-AD694C3915B2}"/>
              </a:ext>
            </a:extLst>
          </p:cNvPr>
          <p:cNvSpPr txBox="1"/>
          <p:nvPr/>
        </p:nvSpPr>
        <p:spPr>
          <a:xfrm>
            <a:off x="457200" y="3465873"/>
            <a:ext cx="3105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Do we need to learn both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mean and variance for the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Denoiser distribution?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21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A2278-431D-58EB-1F69-3C1066E879C2}"/>
              </a:ext>
            </a:extLst>
          </p:cNvPr>
          <p:cNvSpPr txBox="1"/>
          <p:nvPr/>
        </p:nvSpPr>
        <p:spPr>
          <a:xfrm>
            <a:off x="6751043" y="2973437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KL between two Gaussians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AFFBE8-DEFE-1DAF-635D-5DE5888A438B}"/>
              </a:ext>
            </a:extLst>
          </p:cNvPr>
          <p:cNvCxnSpPr>
            <a:cxnSpLocks/>
          </p:cNvCxnSpPr>
          <p:nvPr/>
        </p:nvCxnSpPr>
        <p:spPr>
          <a:xfrm flipV="1">
            <a:off x="7946571" y="2527349"/>
            <a:ext cx="0" cy="4477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427" y="3429000"/>
            <a:ext cx="7328357" cy="3443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C0803-4EA9-2998-8C1A-F2F2164B8808}"/>
              </a:ext>
            </a:extLst>
          </p:cNvPr>
          <p:cNvSpPr txBox="1"/>
          <p:nvPr/>
        </p:nvSpPr>
        <p:spPr>
          <a:xfrm>
            <a:off x="457200" y="3465873"/>
            <a:ext cx="3105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Do we need to learn both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mean and variance for the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Denoiser distribution?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6A87C-8C84-3A03-5188-1FEBB628474E}"/>
              </a:ext>
            </a:extLst>
          </p:cNvPr>
          <p:cNvSpPr txBox="1"/>
          <p:nvPr/>
        </p:nvSpPr>
        <p:spPr>
          <a:xfrm>
            <a:off x="457200" y="4495801"/>
            <a:ext cx="246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Recall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from few slides 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F00E67-6857-AFCC-3489-165B3160C1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1" r="64973" b="1"/>
          <a:stretch/>
        </p:blipFill>
        <p:spPr>
          <a:xfrm>
            <a:off x="1335989" y="4311141"/>
            <a:ext cx="1796143" cy="7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5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B4FA3-1D8F-089C-BD32-58B71994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4237"/>
          <a:stretch/>
        </p:blipFill>
        <p:spPr>
          <a:xfrm>
            <a:off x="6890658" y="126360"/>
            <a:ext cx="4952999" cy="12991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A2278-431D-58EB-1F69-3C1066E879C2}"/>
              </a:ext>
            </a:extLst>
          </p:cNvPr>
          <p:cNvSpPr txBox="1"/>
          <p:nvPr/>
        </p:nvSpPr>
        <p:spPr>
          <a:xfrm>
            <a:off x="6751043" y="2973437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KL between two Gaussians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AFFBE8-DEFE-1DAF-635D-5DE5888A438B}"/>
              </a:ext>
            </a:extLst>
          </p:cNvPr>
          <p:cNvCxnSpPr>
            <a:cxnSpLocks/>
          </p:cNvCxnSpPr>
          <p:nvPr/>
        </p:nvCxnSpPr>
        <p:spPr>
          <a:xfrm flipV="1">
            <a:off x="7946571" y="2527349"/>
            <a:ext cx="0" cy="4477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427" y="3429000"/>
            <a:ext cx="7328357" cy="3443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3678C0-9325-3B19-B492-8C36B0926AA1}"/>
              </a:ext>
            </a:extLst>
          </p:cNvPr>
          <p:cNvSpPr txBox="1"/>
          <p:nvPr/>
        </p:nvSpPr>
        <p:spPr>
          <a:xfrm>
            <a:off x="457200" y="3465873"/>
            <a:ext cx="3105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Do we need to learn both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mean and variance for the</a:t>
            </a:r>
          </a:p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Denoiser distribution?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2A9C1-9262-C69F-B4C3-2DB58E8C696A}"/>
              </a:ext>
            </a:extLst>
          </p:cNvPr>
          <p:cNvSpPr txBox="1"/>
          <p:nvPr/>
        </p:nvSpPr>
        <p:spPr>
          <a:xfrm>
            <a:off x="457200" y="4495801"/>
            <a:ext cx="246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Recall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from few slides back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BAFAF-F840-7DD6-4563-AE1C3D1EE7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1" r="64973" b="1"/>
          <a:stretch/>
        </p:blipFill>
        <p:spPr>
          <a:xfrm>
            <a:off x="1335989" y="4311141"/>
            <a:ext cx="1796143" cy="738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112BE-EE55-E039-1945-2721B7FB002C}"/>
              </a:ext>
            </a:extLst>
          </p:cNvPr>
          <p:cNvSpPr txBox="1"/>
          <p:nvPr/>
        </p:nvSpPr>
        <p:spPr>
          <a:xfrm>
            <a:off x="457199" y="5380557"/>
            <a:ext cx="335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Variance is known for time t.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Only need to learn mean.</a:t>
            </a:r>
          </a:p>
        </p:txBody>
      </p:sp>
    </p:spTree>
    <p:extLst>
      <p:ext uri="{BB962C8B-B14F-4D97-AF65-F5344CB8AC3E}">
        <p14:creationId xmlns:p14="http://schemas.microsoft.com/office/powerpoint/2010/main" val="3447201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A2278-431D-58EB-1F69-3C1066E879C2}"/>
              </a:ext>
            </a:extLst>
          </p:cNvPr>
          <p:cNvSpPr txBox="1"/>
          <p:nvPr/>
        </p:nvSpPr>
        <p:spPr>
          <a:xfrm>
            <a:off x="6751043" y="2973437"/>
            <a:ext cx="32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KL between two Gaussians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AFFBE8-DEFE-1DAF-635D-5DE5888A438B}"/>
              </a:ext>
            </a:extLst>
          </p:cNvPr>
          <p:cNvCxnSpPr>
            <a:cxnSpLocks/>
          </p:cNvCxnSpPr>
          <p:nvPr/>
        </p:nvCxnSpPr>
        <p:spPr>
          <a:xfrm flipV="1">
            <a:off x="7946571" y="2527349"/>
            <a:ext cx="0" cy="4477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876"/>
          <a:stretch/>
        </p:blipFill>
        <p:spPr>
          <a:xfrm>
            <a:off x="7142841" y="98312"/>
            <a:ext cx="4245429" cy="145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7F7C7-CA06-EAAF-DCCE-B7EC1DBD8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800" y="4054548"/>
            <a:ext cx="7264400" cy="1968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C303D0-B942-E331-08E8-53F56933BF42}"/>
              </a:ext>
            </a:extLst>
          </p:cNvPr>
          <p:cNvCxnSpPr>
            <a:cxnSpLocks/>
          </p:cNvCxnSpPr>
          <p:nvPr/>
        </p:nvCxnSpPr>
        <p:spPr>
          <a:xfrm flipH="1">
            <a:off x="6357257" y="3342769"/>
            <a:ext cx="1589314" cy="61963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94B796-F41E-9083-F3EC-0139ABA37D88}"/>
              </a:ext>
            </a:extLst>
          </p:cNvPr>
          <p:cNvSpPr txBox="1"/>
          <p:nvPr/>
        </p:nvSpPr>
        <p:spPr>
          <a:xfrm>
            <a:off x="5546271" y="6023048"/>
            <a:ext cx="402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Can we expand these two means?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4CCEF6-28BC-47F0-081F-9CD5DFF10271}"/>
              </a:ext>
            </a:extLst>
          </p:cNvPr>
          <p:cNvSpPr/>
          <p:nvPr/>
        </p:nvSpPr>
        <p:spPr>
          <a:xfrm rot="16200000">
            <a:off x="5448346" y="5349892"/>
            <a:ext cx="195851" cy="1251857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79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876"/>
          <a:stretch/>
        </p:blipFill>
        <p:spPr>
          <a:xfrm>
            <a:off x="7142841" y="98312"/>
            <a:ext cx="4245429" cy="145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7F7C7-CA06-EAAF-DCCE-B7EC1DBD8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2768601"/>
            <a:ext cx="7264400" cy="1968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9FA7F1-F56D-6F5E-2D5A-FA3097D7DB42}"/>
              </a:ext>
            </a:extLst>
          </p:cNvPr>
          <p:cNvSpPr txBox="1"/>
          <p:nvPr/>
        </p:nvSpPr>
        <p:spPr>
          <a:xfrm>
            <a:off x="5557157" y="4753821"/>
            <a:ext cx="402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Can we expand these two means?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9EDC3C5-51DB-400B-56D7-475D63C3A427}"/>
              </a:ext>
            </a:extLst>
          </p:cNvPr>
          <p:cNvSpPr/>
          <p:nvPr/>
        </p:nvSpPr>
        <p:spPr>
          <a:xfrm rot="16200000">
            <a:off x="5459232" y="4080665"/>
            <a:ext cx="195851" cy="1251857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7D85B-0C78-C2F0-CAEC-BD75685E5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777" y="5192485"/>
            <a:ext cx="8897051" cy="6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4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D050AE-FEC3-0206-3632-5E8E2F3A7E1D}"/>
              </a:ext>
            </a:extLst>
          </p:cNvPr>
          <p:cNvSpPr/>
          <p:nvPr/>
        </p:nvSpPr>
        <p:spPr>
          <a:xfrm>
            <a:off x="7142841" y="1985023"/>
            <a:ext cx="685801" cy="272142"/>
          </a:xfrm>
          <a:prstGeom prst="roundRect">
            <a:avLst>
              <a:gd name="adj" fmla="val 40197"/>
            </a:avLst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D1B4D-84F8-1318-24B3-517F3DE8049B}"/>
              </a:ext>
            </a:extLst>
          </p:cNvPr>
          <p:cNvSpPr/>
          <p:nvPr/>
        </p:nvSpPr>
        <p:spPr>
          <a:xfrm>
            <a:off x="8357606" y="1866901"/>
            <a:ext cx="167902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07EF-57AC-DBB9-3F80-99C18A33697E}"/>
              </a:ext>
            </a:extLst>
          </p:cNvPr>
          <p:cNvSpPr txBox="1"/>
          <p:nvPr/>
        </p:nvSpPr>
        <p:spPr>
          <a:xfrm>
            <a:off x="457200" y="126360"/>
            <a:ext cx="413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Yes, we can! Here’s the VDM ELBO: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7E9E05-4977-3710-6D11-967888E229A3}"/>
              </a:ext>
            </a:extLst>
          </p:cNvPr>
          <p:cNvSpPr/>
          <p:nvPr/>
        </p:nvSpPr>
        <p:spPr>
          <a:xfrm>
            <a:off x="10228636" y="1890487"/>
            <a:ext cx="1429963" cy="359229"/>
          </a:xfrm>
          <a:prstGeom prst="roundRect">
            <a:avLst/>
          </a:prstGeom>
          <a:solidFill>
            <a:srgbClr val="00B050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17B0C-D2F1-3A6B-2ED4-2020096F8E04}"/>
              </a:ext>
            </a:extLst>
          </p:cNvPr>
          <p:cNvGrpSpPr/>
          <p:nvPr/>
        </p:nvGrpSpPr>
        <p:grpSpPr>
          <a:xfrm>
            <a:off x="635198" y="1665515"/>
            <a:ext cx="11208459" cy="901700"/>
            <a:chOff x="765827" y="4484915"/>
            <a:chExt cx="11208459" cy="90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146272-DC6E-5EB9-1CC1-98E716B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D76061-68C5-4676-1329-D3A89594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2C17AC-457E-BB2D-09E6-F38C3C556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876"/>
          <a:stretch/>
        </p:blipFill>
        <p:spPr>
          <a:xfrm>
            <a:off x="7142841" y="98312"/>
            <a:ext cx="4245429" cy="1458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7F7C7-CA06-EAAF-DCCE-B7EC1DBD8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2768601"/>
            <a:ext cx="7264400" cy="1968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9FA7F1-F56D-6F5E-2D5A-FA3097D7DB42}"/>
              </a:ext>
            </a:extLst>
          </p:cNvPr>
          <p:cNvSpPr txBox="1"/>
          <p:nvPr/>
        </p:nvSpPr>
        <p:spPr>
          <a:xfrm>
            <a:off x="5557157" y="4753821"/>
            <a:ext cx="402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Can we expand these two means?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9EDC3C5-51DB-400B-56D7-475D63C3A427}"/>
              </a:ext>
            </a:extLst>
          </p:cNvPr>
          <p:cNvSpPr/>
          <p:nvPr/>
        </p:nvSpPr>
        <p:spPr>
          <a:xfrm rot="16200000">
            <a:off x="5459232" y="4080665"/>
            <a:ext cx="195851" cy="1251857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7D85B-0C78-C2F0-CAEC-BD75685E5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777" y="5192485"/>
            <a:ext cx="8897051" cy="642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E31E5-5495-16AC-6387-07DEC8077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777" y="5996885"/>
            <a:ext cx="4838700" cy="647700"/>
          </a:xfrm>
          <a:prstGeom prst="rect">
            <a:avLst/>
          </a:prstGeom>
        </p:spPr>
      </p:pic>
      <p:pic>
        <p:nvPicPr>
          <p:cNvPr id="1026" name="Picture 2" descr="Clapping Hands Emoji (U+1F44F)">
            <a:extLst>
              <a:ext uri="{FF2B5EF4-FFF2-40B4-BE49-F238E27FC236}">
                <a16:creationId xmlns:a16="http://schemas.microsoft.com/office/drawing/2014/main" id="{C9890C7E-E2CF-8A47-67FB-96502A51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43" y="5835368"/>
            <a:ext cx="889672" cy="8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7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8C23F-FB2C-E6A9-2162-099196D76636}"/>
              </a:ext>
            </a:extLst>
          </p:cNvPr>
          <p:cNvSpPr txBox="1"/>
          <p:nvPr/>
        </p:nvSpPr>
        <p:spPr>
          <a:xfrm>
            <a:off x="5189149" y="3059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Let’s zoom out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8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208544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Hierarchical VAE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CE3779-B965-E10C-2433-BED1EFA206CE}"/>
              </a:ext>
            </a:extLst>
          </p:cNvPr>
          <p:cNvGrpSpPr/>
          <p:nvPr/>
        </p:nvGrpSpPr>
        <p:grpSpPr>
          <a:xfrm>
            <a:off x="468086" y="751115"/>
            <a:ext cx="11125200" cy="3505983"/>
            <a:chOff x="468086" y="751115"/>
            <a:chExt cx="11125200" cy="35059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6E6D-BCBB-F7F8-A2E5-0D0F08E1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086" y="1227365"/>
              <a:ext cx="2743200" cy="2552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C787C6-A8C3-93C9-0DD3-E285F483DF8D}"/>
                </a:ext>
              </a:extLst>
            </p:cNvPr>
            <p:cNvSpPr txBox="1"/>
            <p:nvPr/>
          </p:nvSpPr>
          <p:spPr>
            <a:xfrm>
              <a:off x="1278474" y="3886983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Encoder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757060-5099-26A7-F1A1-4C80209324AB}"/>
                </a:ext>
              </a:extLst>
            </p:cNvPr>
            <p:cNvSpPr txBox="1"/>
            <p:nvPr/>
          </p:nvSpPr>
          <p:spPr>
            <a:xfrm>
              <a:off x="1262444" y="751115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Decoder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15714" name="Picture 2" descr="Visualizing a Hierarchical VAE">
              <a:extLst>
                <a:ext uri="{FF2B5EF4-FFF2-40B4-BE49-F238E27FC236}">
                  <a16:creationId xmlns:a16="http://schemas.microsoft.com/office/drawing/2014/main" id="{28E2A35E-B904-5CE1-0A3E-927080179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09" y="1337341"/>
              <a:ext cx="6902177" cy="244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B45A6A-8E8B-C79B-E029-F128601B599D}"/>
                </a:ext>
              </a:extLst>
            </p:cNvPr>
            <p:cNvSpPr txBox="1"/>
            <p:nvPr/>
          </p:nvSpPr>
          <p:spPr>
            <a:xfrm>
              <a:off x="7069675" y="3887766"/>
              <a:ext cx="2126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Markov Encoders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E3EB84-F4E7-B8F7-04CD-782481AD7BF5}"/>
                </a:ext>
              </a:extLst>
            </p:cNvPr>
            <p:cNvSpPr txBox="1"/>
            <p:nvPr/>
          </p:nvSpPr>
          <p:spPr>
            <a:xfrm>
              <a:off x="6933902" y="751115"/>
              <a:ext cx="2142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Markov Decoders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6FF8CD-D190-F468-A462-B41BA7800866}"/>
              </a:ext>
            </a:extLst>
          </p:cNvPr>
          <p:cNvSpPr txBox="1"/>
          <p:nvPr/>
        </p:nvSpPr>
        <p:spPr>
          <a:xfrm>
            <a:off x="468086" y="4363233"/>
            <a:ext cx="11435759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But unlike VAEs, we don’t want to let loose the latent space.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Instead, we want to guide the latent space to satisfy some boundary conditions.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>
                <a:latin typeface="Arial Rounded MT Bold" panose="020F0704030504030204" pitchFamily="34" charset="77"/>
              </a:rPr>
              <a:t>These boundary conditions should allow tractability, interpretability, better mathematical handle, etc.</a:t>
            </a:r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3FEF45F-33EC-F322-A6A1-7231A9D0A3A1}"/>
              </a:ext>
            </a:extLst>
          </p:cNvPr>
          <p:cNvSpPr/>
          <p:nvPr/>
        </p:nvSpPr>
        <p:spPr>
          <a:xfrm>
            <a:off x="5573486" y="5646362"/>
            <a:ext cx="381000" cy="3918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72514-1DA7-2D99-C342-FA6FA8D3706C}"/>
              </a:ext>
            </a:extLst>
          </p:cNvPr>
          <p:cNvSpPr txBox="1"/>
          <p:nvPr/>
        </p:nvSpPr>
        <p:spPr>
          <a:xfrm>
            <a:off x="3737950" y="6050931"/>
            <a:ext cx="405207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</a:t>
            </a:r>
          </a:p>
        </p:txBody>
      </p:sp>
    </p:spTree>
    <p:extLst>
      <p:ext uri="{BB962C8B-B14F-4D97-AF65-F5344CB8AC3E}">
        <p14:creationId xmlns:p14="http://schemas.microsoft.com/office/powerpoint/2010/main" val="3885413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AB291B1-6D75-C161-CBFA-1A5DF980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684544" y="2190106"/>
            <a:ext cx="776899" cy="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0EC55-D5FB-8120-1640-118E11F3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882" y="2181537"/>
            <a:ext cx="759763" cy="7769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B6824-BF3D-1CBE-4758-023D6FA4888D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>
            <a:off x="1955645" y="2569987"/>
            <a:ext cx="7737467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5C0DAB3-3E1A-AE59-88A4-72B2BC291F4B}"/>
              </a:ext>
            </a:extLst>
          </p:cNvPr>
          <p:cNvSpPr txBox="1"/>
          <p:nvPr/>
        </p:nvSpPr>
        <p:spPr>
          <a:xfrm>
            <a:off x="1024261" y="1553709"/>
            <a:ext cx="11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Training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4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AB291B1-6D75-C161-CBFA-1A5DF980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684544" y="2190106"/>
            <a:ext cx="776899" cy="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0EC55-D5FB-8120-1640-118E11F3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882" y="2181537"/>
            <a:ext cx="759763" cy="7769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B6824-BF3D-1CBE-4758-023D6FA4888D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>
            <a:off x="1955645" y="2569987"/>
            <a:ext cx="7737467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C2CAA-3EE0-99D9-8EFE-C70E6143F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4894" y="3013150"/>
            <a:ext cx="783134" cy="7713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4F837F-8C35-E900-1B7E-F9A939787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3007608"/>
            <a:ext cx="759763" cy="7769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8A8F8-7B03-CC90-E58C-4DAC6232EBFB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1954871" y="3396058"/>
            <a:ext cx="6560023" cy="277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5C0DAB3-3E1A-AE59-88A4-72B2BC291F4B}"/>
              </a:ext>
            </a:extLst>
          </p:cNvPr>
          <p:cNvSpPr txBox="1"/>
          <p:nvPr/>
        </p:nvSpPr>
        <p:spPr>
          <a:xfrm>
            <a:off x="1024261" y="1553709"/>
            <a:ext cx="11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Training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13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AB291B1-6D75-C161-CBFA-1A5DF980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684544" y="2190106"/>
            <a:ext cx="776899" cy="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0EC55-D5FB-8120-1640-118E11F3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882" y="2181537"/>
            <a:ext cx="759763" cy="77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9231CA-C6FC-719F-F4DB-E6AEB5932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903" y="3864444"/>
            <a:ext cx="754051" cy="75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5C10D9-F2D8-B1CB-EC66-F72579B0D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426" y="4674441"/>
            <a:ext cx="759763" cy="771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84D647-F0F4-C5E7-0F75-5DE22C463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204" y="5536925"/>
            <a:ext cx="771188" cy="7711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B6824-BF3D-1CBE-4758-023D6FA4888D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>
            <a:off x="1955645" y="2569987"/>
            <a:ext cx="7737467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C2CAA-3EE0-99D9-8EFE-C70E6143F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94" y="3013150"/>
            <a:ext cx="783134" cy="7713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4F837F-8C35-E900-1B7E-F9A939787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3007608"/>
            <a:ext cx="759763" cy="7769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8A8F8-7B03-CC90-E58C-4DAC6232EBFB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1954871" y="3396058"/>
            <a:ext cx="6560023" cy="277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91D089B-B2FB-76C3-420D-C39E1759C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3841595"/>
            <a:ext cx="759763" cy="776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08A0D1-53BE-DCD2-A07E-A8A8D0D61D22}"/>
              </a:ext>
            </a:extLst>
          </p:cNvPr>
          <p:cNvCxnSpPr>
            <a:cxnSpLocks/>
            <a:stCxn id="14" idx="1"/>
            <a:endCxn id="33" idx="3"/>
          </p:cNvCxnSpPr>
          <p:nvPr/>
        </p:nvCxnSpPr>
        <p:spPr>
          <a:xfrm flipH="1" flipV="1">
            <a:off x="1954871" y="4230045"/>
            <a:ext cx="5253032" cy="1142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5439E1-6290-8637-4DE2-0B86FDD46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5531213"/>
            <a:ext cx="759763" cy="776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042FB-6226-9B8D-E8F0-0191F7DD6160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 flipV="1">
            <a:off x="1954871" y="5919663"/>
            <a:ext cx="635333" cy="285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7642E7-D3F6-934B-B01A-84A03BACC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4651591"/>
            <a:ext cx="759763" cy="7769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33D01D-C54B-A4C4-199C-6476F16E5B7A}"/>
              </a:ext>
            </a:extLst>
          </p:cNvPr>
          <p:cNvCxnSpPr>
            <a:cxnSpLocks/>
            <a:stCxn id="16" idx="1"/>
            <a:endCxn id="48" idx="3"/>
          </p:cNvCxnSpPr>
          <p:nvPr/>
        </p:nvCxnSpPr>
        <p:spPr>
          <a:xfrm flipH="1" flipV="1">
            <a:off x="1954871" y="5040041"/>
            <a:ext cx="2678555" cy="1999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6F9485-63A5-DC77-B0D3-E835CBA0990A}"/>
              </a:ext>
            </a:extLst>
          </p:cNvPr>
          <p:cNvSpPr txBox="1"/>
          <p:nvPr/>
        </p:nvSpPr>
        <p:spPr>
          <a:xfrm rot="20032659">
            <a:off x="5944462" y="4365227"/>
            <a:ext cx="53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C0DAB3-3E1A-AE59-88A4-72B2BC291F4B}"/>
              </a:ext>
            </a:extLst>
          </p:cNvPr>
          <p:cNvSpPr txBox="1"/>
          <p:nvPr/>
        </p:nvSpPr>
        <p:spPr>
          <a:xfrm>
            <a:off x="1024261" y="1553709"/>
            <a:ext cx="11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Training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16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17A1109-0565-6A67-0D95-35F8D28BF263}"/>
              </a:ext>
            </a:extLst>
          </p:cNvPr>
          <p:cNvSpPr/>
          <p:nvPr/>
        </p:nvSpPr>
        <p:spPr>
          <a:xfrm>
            <a:off x="100850" y="2045378"/>
            <a:ext cx="11474115" cy="4514088"/>
          </a:xfrm>
          <a:prstGeom prst="parallelogram">
            <a:avLst>
              <a:gd name="adj" fmla="val 3577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CAB291B1-6D75-C161-CBFA-1A5DF980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684544" y="2190106"/>
            <a:ext cx="776899" cy="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0EC55-D5FB-8120-1640-118E11F3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882" y="2181537"/>
            <a:ext cx="759763" cy="77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9231CA-C6FC-719F-F4DB-E6AEB5932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903" y="3864444"/>
            <a:ext cx="754051" cy="75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5C10D9-F2D8-B1CB-EC66-F72579B0D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426" y="4674441"/>
            <a:ext cx="759763" cy="771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84D647-F0F4-C5E7-0F75-5DE22C463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204" y="5536925"/>
            <a:ext cx="771188" cy="7711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B6824-BF3D-1CBE-4758-023D6FA4888D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>
            <a:off x="1955645" y="2569987"/>
            <a:ext cx="7737467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C2CAA-3EE0-99D9-8EFE-C70E6143F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94" y="3013150"/>
            <a:ext cx="783134" cy="7713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4F837F-8C35-E900-1B7E-F9A939787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3007608"/>
            <a:ext cx="759763" cy="7769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8A8F8-7B03-CC90-E58C-4DAC6232EBFB}"/>
              </a:ext>
            </a:extLst>
          </p:cNvPr>
          <p:cNvCxnSpPr>
            <a:cxnSpLocks/>
            <a:stCxn id="23" idx="1"/>
            <a:endCxn id="26" idx="3"/>
          </p:cNvCxnSpPr>
          <p:nvPr/>
        </p:nvCxnSpPr>
        <p:spPr>
          <a:xfrm flipH="1" flipV="1">
            <a:off x="1954871" y="3396058"/>
            <a:ext cx="6560023" cy="277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91D089B-B2FB-76C3-420D-C39E1759C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3841595"/>
            <a:ext cx="759763" cy="776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08A0D1-53BE-DCD2-A07E-A8A8D0D61D22}"/>
              </a:ext>
            </a:extLst>
          </p:cNvPr>
          <p:cNvCxnSpPr>
            <a:cxnSpLocks/>
            <a:stCxn id="14" idx="1"/>
            <a:endCxn id="33" idx="3"/>
          </p:cNvCxnSpPr>
          <p:nvPr/>
        </p:nvCxnSpPr>
        <p:spPr>
          <a:xfrm flipH="1" flipV="1">
            <a:off x="1954871" y="4230045"/>
            <a:ext cx="5253032" cy="1142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5439E1-6290-8637-4DE2-0B86FDD46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5531213"/>
            <a:ext cx="759763" cy="776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042FB-6226-9B8D-E8F0-0191F7DD6160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 flipV="1">
            <a:off x="1954871" y="5919663"/>
            <a:ext cx="635333" cy="285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7642E7-D3F6-934B-B01A-84A03BACC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108" y="4651591"/>
            <a:ext cx="759763" cy="7769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33D01D-C54B-A4C4-199C-6476F16E5B7A}"/>
              </a:ext>
            </a:extLst>
          </p:cNvPr>
          <p:cNvCxnSpPr>
            <a:cxnSpLocks/>
            <a:stCxn id="16" idx="1"/>
            <a:endCxn id="48" idx="3"/>
          </p:cNvCxnSpPr>
          <p:nvPr/>
        </p:nvCxnSpPr>
        <p:spPr>
          <a:xfrm flipH="1" flipV="1">
            <a:off x="1954871" y="5040041"/>
            <a:ext cx="2678555" cy="1999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6F9485-63A5-DC77-B0D3-E835CBA0990A}"/>
              </a:ext>
            </a:extLst>
          </p:cNvPr>
          <p:cNvSpPr txBox="1"/>
          <p:nvPr/>
        </p:nvSpPr>
        <p:spPr>
          <a:xfrm rot="20032659">
            <a:off x="5944462" y="4365227"/>
            <a:ext cx="53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C0DAB3-3E1A-AE59-88A4-72B2BC291F4B}"/>
              </a:ext>
            </a:extLst>
          </p:cNvPr>
          <p:cNvSpPr txBox="1"/>
          <p:nvPr/>
        </p:nvSpPr>
        <p:spPr>
          <a:xfrm>
            <a:off x="1024261" y="1553709"/>
            <a:ext cx="11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Training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68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arallelogram 77">
            <a:extLst>
              <a:ext uri="{FF2B5EF4-FFF2-40B4-BE49-F238E27FC236}">
                <a16:creationId xmlns:a16="http://schemas.microsoft.com/office/drawing/2014/main" id="{A17FEDB6-9E8E-99BD-2DDC-F02103F1DE9E}"/>
              </a:ext>
            </a:extLst>
          </p:cNvPr>
          <p:cNvSpPr/>
          <p:nvPr/>
        </p:nvSpPr>
        <p:spPr>
          <a:xfrm>
            <a:off x="100850" y="2045378"/>
            <a:ext cx="11474115" cy="4514088"/>
          </a:xfrm>
          <a:prstGeom prst="parallelogram">
            <a:avLst>
              <a:gd name="adj" fmla="val 3577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STATIC add noise white noise&quot; Metal Print for Sale by thecheek | Redbubble">
            <a:extLst>
              <a:ext uri="{FF2B5EF4-FFF2-40B4-BE49-F238E27FC236}">
                <a16:creationId xmlns:a16="http://schemas.microsoft.com/office/drawing/2014/main" id="{D9B6D46F-C328-A70C-119C-506D43521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873"/>
          <a:stretch/>
        </p:blipFill>
        <p:spPr bwMode="auto">
          <a:xfrm rot="16200000">
            <a:off x="9684544" y="2190106"/>
            <a:ext cx="776899" cy="7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BA0DF-9DE3-8028-1B35-7C845EBD8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884" y="3853019"/>
            <a:ext cx="754051" cy="754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BAC785-A3F7-0B80-B322-044ACA159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109" y="4679861"/>
            <a:ext cx="771188" cy="7711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F31E21-8E5D-8C56-3F69-846256F359A9}"/>
              </a:ext>
            </a:extLst>
          </p:cNvPr>
          <p:cNvCxnSpPr>
            <a:cxnSpLocks/>
            <a:stCxn id="9" idx="0"/>
            <a:endCxn id="38" idx="3"/>
          </p:cNvCxnSpPr>
          <p:nvPr/>
        </p:nvCxnSpPr>
        <p:spPr>
          <a:xfrm flipH="1" flipV="1">
            <a:off x="2272537" y="2566898"/>
            <a:ext cx="7420575" cy="30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FB41B9B-759F-9D7A-03FD-51FE9ACC4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7441" y="2991052"/>
            <a:ext cx="783134" cy="77135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D7A81B-C936-BCDE-59F3-13AF305B3484}"/>
              </a:ext>
            </a:extLst>
          </p:cNvPr>
          <p:cNvCxnSpPr>
            <a:cxnSpLocks/>
            <a:stCxn id="20" idx="1"/>
            <a:endCxn id="50" idx="3"/>
          </p:cNvCxnSpPr>
          <p:nvPr/>
        </p:nvCxnSpPr>
        <p:spPr>
          <a:xfrm flipH="1">
            <a:off x="1652414" y="3376731"/>
            <a:ext cx="7195027" cy="282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92C7-A8D9-6315-1EBE-2D6F78278FDE}"/>
              </a:ext>
            </a:extLst>
          </p:cNvPr>
          <p:cNvCxnSpPr>
            <a:cxnSpLocks/>
            <a:stCxn id="12" idx="1"/>
            <a:endCxn id="59" idx="3"/>
          </p:cNvCxnSpPr>
          <p:nvPr/>
        </p:nvCxnSpPr>
        <p:spPr>
          <a:xfrm flipH="1" flipV="1">
            <a:off x="1743441" y="4214636"/>
            <a:ext cx="5760443" cy="1540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DCF39DB-67CA-BC99-54D9-1DE36E4915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5108" y="5531213"/>
            <a:ext cx="759763" cy="7769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CF0C76-41AF-76F9-F7D7-9FE3A202F65A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>
            <a:off x="1954871" y="5919663"/>
            <a:ext cx="654402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D129C3F-465E-FE0F-866C-D42756D99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273" y="5531213"/>
            <a:ext cx="759763" cy="7769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030B6-12D1-665C-A1F8-98E71D3516CE}"/>
              </a:ext>
            </a:extLst>
          </p:cNvPr>
          <p:cNvCxnSpPr>
            <a:cxnSpLocks/>
            <a:stCxn id="15" idx="1"/>
            <a:endCxn id="68" idx="3"/>
          </p:cNvCxnSpPr>
          <p:nvPr/>
        </p:nvCxnSpPr>
        <p:spPr>
          <a:xfrm flipH="1">
            <a:off x="1888404" y="5065455"/>
            <a:ext cx="2617705" cy="460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80A222-10D1-E58A-DB8A-9E749900524B}"/>
              </a:ext>
            </a:extLst>
          </p:cNvPr>
          <p:cNvSpPr txBox="1"/>
          <p:nvPr/>
        </p:nvSpPr>
        <p:spPr>
          <a:xfrm rot="20032659">
            <a:off x="5944462" y="4365227"/>
            <a:ext cx="53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5FC5C-E039-C131-DE38-3B65310170F2}"/>
              </a:ext>
            </a:extLst>
          </p:cNvPr>
          <p:cNvSpPr txBox="1"/>
          <p:nvPr/>
        </p:nvSpPr>
        <p:spPr>
          <a:xfrm>
            <a:off x="1024261" y="1553709"/>
            <a:ext cx="14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Inference 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559539E-723B-60D8-C2C0-40B883849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2774" y="2181304"/>
            <a:ext cx="759763" cy="77118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815BA2-AF9A-D1F4-01F0-B04DD4916F23}"/>
              </a:ext>
            </a:extLst>
          </p:cNvPr>
          <p:cNvCxnSpPr>
            <a:cxnSpLocks/>
          </p:cNvCxnSpPr>
          <p:nvPr/>
        </p:nvCxnSpPr>
        <p:spPr>
          <a:xfrm>
            <a:off x="2280567" y="2721612"/>
            <a:ext cx="6417384" cy="48637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42499D6-3AE3-5882-A356-1E68F495BA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363" y="3016405"/>
            <a:ext cx="754051" cy="777075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2F124-B380-A937-E4CF-E044EA8F39B3}"/>
              </a:ext>
            </a:extLst>
          </p:cNvPr>
          <p:cNvCxnSpPr>
            <a:cxnSpLocks/>
          </p:cNvCxnSpPr>
          <p:nvPr/>
        </p:nvCxnSpPr>
        <p:spPr>
          <a:xfrm>
            <a:off x="1652414" y="3542707"/>
            <a:ext cx="5707391" cy="55438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5F3CED6-1112-DCCE-C8C2-63DFE96156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390" y="3829042"/>
            <a:ext cx="754051" cy="771188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C9928D-02FB-9F2F-83E9-23713874AF13}"/>
              </a:ext>
            </a:extLst>
          </p:cNvPr>
          <p:cNvCxnSpPr>
            <a:cxnSpLocks/>
          </p:cNvCxnSpPr>
          <p:nvPr/>
        </p:nvCxnSpPr>
        <p:spPr>
          <a:xfrm>
            <a:off x="1724453" y="4374967"/>
            <a:ext cx="2628729" cy="51159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D6DBD6C8-3F69-EB52-A711-29CC78AFE7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9653" y="4674828"/>
            <a:ext cx="778751" cy="790462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44EB2D-3495-4316-E492-C70757203081}"/>
              </a:ext>
            </a:extLst>
          </p:cNvPr>
          <p:cNvCxnSpPr>
            <a:cxnSpLocks/>
          </p:cNvCxnSpPr>
          <p:nvPr/>
        </p:nvCxnSpPr>
        <p:spPr>
          <a:xfrm>
            <a:off x="1888404" y="5304291"/>
            <a:ext cx="609469" cy="382831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193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elogram 46">
            <a:extLst>
              <a:ext uri="{FF2B5EF4-FFF2-40B4-BE49-F238E27FC236}">
                <a16:creationId xmlns:a16="http://schemas.microsoft.com/office/drawing/2014/main" id="{138D455A-6AD3-089D-4231-F0D81356BC6A}"/>
              </a:ext>
            </a:extLst>
          </p:cNvPr>
          <p:cNvSpPr/>
          <p:nvPr/>
        </p:nvSpPr>
        <p:spPr>
          <a:xfrm>
            <a:off x="100850" y="2045378"/>
            <a:ext cx="11474115" cy="4514088"/>
          </a:xfrm>
          <a:prstGeom prst="parallelogram">
            <a:avLst>
              <a:gd name="adj" fmla="val 3577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DDCC-510D-F8F6-5B8D-BB2289BC4B68}"/>
              </a:ext>
            </a:extLst>
          </p:cNvPr>
          <p:cNvGrpSpPr/>
          <p:nvPr/>
        </p:nvGrpSpPr>
        <p:grpSpPr>
          <a:xfrm>
            <a:off x="491770" y="82042"/>
            <a:ext cx="11208459" cy="901700"/>
            <a:chOff x="765827" y="4484915"/>
            <a:chExt cx="11208459" cy="901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6F7C3B-17BB-BE64-6C30-CAA5E5B9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5827" y="4675415"/>
              <a:ext cx="5803900" cy="711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21FAA-18B1-5F96-A05C-BDBD1FA9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7886" y="4484915"/>
              <a:ext cx="5486400" cy="901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302-56FA-B08A-1EAD-10A025A1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08" y="1190710"/>
            <a:ext cx="4838700" cy="647700"/>
          </a:xfrm>
          <a:prstGeom prst="rect">
            <a:avLst/>
          </a:prstGeom>
        </p:spPr>
      </p:pic>
      <p:pic>
        <p:nvPicPr>
          <p:cNvPr id="6" name="Picture 2" descr="Clapping Hands Emoji (U+1F44F)">
            <a:extLst>
              <a:ext uri="{FF2B5EF4-FFF2-40B4-BE49-F238E27FC236}">
                <a16:creationId xmlns:a16="http://schemas.microsoft.com/office/drawing/2014/main" id="{FF1E6583-7022-78D6-CEA2-3EEBA420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908" y="1104063"/>
            <a:ext cx="524870" cy="5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AE40E53-ACFE-9FE1-0690-7865D70E9D31}"/>
              </a:ext>
            </a:extLst>
          </p:cNvPr>
          <p:cNvSpPr/>
          <p:nvPr/>
        </p:nvSpPr>
        <p:spPr>
          <a:xfrm rot="16200000">
            <a:off x="9126263" y="-1258582"/>
            <a:ext cx="152528" cy="4572762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F31E21-8E5D-8C56-3F69-846256F359A9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838976" y="2569987"/>
            <a:ext cx="6854136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92C7-A8D9-6315-1EBE-2D6F78278FDE}"/>
              </a:ext>
            </a:extLst>
          </p:cNvPr>
          <p:cNvCxnSpPr>
            <a:cxnSpLocks/>
          </p:cNvCxnSpPr>
          <p:nvPr/>
        </p:nvCxnSpPr>
        <p:spPr>
          <a:xfrm flipH="1">
            <a:off x="1743441" y="4214636"/>
            <a:ext cx="5259525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CF0C76-41AF-76F9-F7D7-9FE3A202F65A}"/>
              </a:ext>
            </a:extLst>
          </p:cNvPr>
          <p:cNvCxnSpPr>
            <a:cxnSpLocks/>
          </p:cNvCxnSpPr>
          <p:nvPr/>
        </p:nvCxnSpPr>
        <p:spPr>
          <a:xfrm flipH="1">
            <a:off x="1954871" y="5919663"/>
            <a:ext cx="654402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030B6-12D1-665C-A1F8-98E71D3516CE}"/>
              </a:ext>
            </a:extLst>
          </p:cNvPr>
          <p:cNvCxnSpPr>
            <a:cxnSpLocks/>
          </p:cNvCxnSpPr>
          <p:nvPr/>
        </p:nvCxnSpPr>
        <p:spPr>
          <a:xfrm flipH="1">
            <a:off x="1888404" y="5065455"/>
            <a:ext cx="2617705" cy="460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80A222-10D1-E58A-DB8A-9E749900524B}"/>
              </a:ext>
            </a:extLst>
          </p:cNvPr>
          <p:cNvSpPr txBox="1"/>
          <p:nvPr/>
        </p:nvSpPr>
        <p:spPr>
          <a:xfrm rot="20032659">
            <a:off x="5944462" y="4365227"/>
            <a:ext cx="53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5FC5C-E039-C131-DE38-3B65310170F2}"/>
              </a:ext>
            </a:extLst>
          </p:cNvPr>
          <p:cNvSpPr txBox="1"/>
          <p:nvPr/>
        </p:nvSpPr>
        <p:spPr>
          <a:xfrm>
            <a:off x="1024261" y="1553709"/>
            <a:ext cx="14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Inference 2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815BA2-AF9A-D1F4-01F0-B04DD4916F23}"/>
              </a:ext>
            </a:extLst>
          </p:cNvPr>
          <p:cNvCxnSpPr>
            <a:cxnSpLocks/>
          </p:cNvCxnSpPr>
          <p:nvPr/>
        </p:nvCxnSpPr>
        <p:spPr>
          <a:xfrm>
            <a:off x="2838976" y="2758451"/>
            <a:ext cx="5858975" cy="449533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2F124-B380-A937-E4CF-E044EA8F39B3}"/>
              </a:ext>
            </a:extLst>
          </p:cNvPr>
          <p:cNvCxnSpPr>
            <a:cxnSpLocks/>
          </p:cNvCxnSpPr>
          <p:nvPr/>
        </p:nvCxnSpPr>
        <p:spPr>
          <a:xfrm>
            <a:off x="1230119" y="3632850"/>
            <a:ext cx="5605579" cy="41608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C9928D-02FB-9F2F-83E9-23713874AF13}"/>
              </a:ext>
            </a:extLst>
          </p:cNvPr>
          <p:cNvCxnSpPr>
            <a:cxnSpLocks/>
          </p:cNvCxnSpPr>
          <p:nvPr/>
        </p:nvCxnSpPr>
        <p:spPr>
          <a:xfrm>
            <a:off x="1724453" y="4374967"/>
            <a:ext cx="2628729" cy="51159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44EB2D-3495-4316-E492-C70757203081}"/>
              </a:ext>
            </a:extLst>
          </p:cNvPr>
          <p:cNvCxnSpPr>
            <a:cxnSpLocks/>
          </p:cNvCxnSpPr>
          <p:nvPr/>
        </p:nvCxnSpPr>
        <p:spPr>
          <a:xfrm>
            <a:off x="1888404" y="5304291"/>
            <a:ext cx="609469" cy="382831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BD0CC9-A465-ED3B-665F-7C02FB91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109" y="4855105"/>
            <a:ext cx="749096" cy="758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AB4BE-075B-1B89-888F-E7E8FE5EB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67" y="3084627"/>
            <a:ext cx="758952" cy="758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A68CA-9747-8AAC-358D-15CE0AFFE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832" y="5687122"/>
            <a:ext cx="763945" cy="75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25E406-5C2A-8434-B1EB-94F483A6E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501" y="3959473"/>
            <a:ext cx="758952" cy="758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B1E3B2-342F-3163-684A-A1E6BE070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3112" y="2154874"/>
            <a:ext cx="758952" cy="758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11C297-0DAE-977D-EEB1-1D2B3BF0BB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8233" y="2982011"/>
            <a:ext cx="748966" cy="7589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3BE839-55C9-76AD-831A-4309A4D0CCC3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230119" y="3376731"/>
            <a:ext cx="7617322" cy="8737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F9B85D4-E237-5EA8-64BA-D2B182CA7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452" y="4855105"/>
            <a:ext cx="758952" cy="75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9F2288-A0D0-AA39-CDC1-1CEE511509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387" y="5687122"/>
            <a:ext cx="753992" cy="758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B774CB-6DEC-38EA-2663-41C531BB4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66" y="3891371"/>
            <a:ext cx="749096" cy="7589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D6CAEB-2A61-D2AF-121F-163D5ED26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0024" y="2190511"/>
            <a:ext cx="75895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1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66D36A-C9C9-7B0F-AEE0-79A8D893EF47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Dejavu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B08B6B-F9D9-8C24-16F0-A862EA537F96}"/>
              </a:ext>
            </a:extLst>
          </p:cNvPr>
          <p:cNvGrpSpPr/>
          <p:nvPr/>
        </p:nvGrpSpPr>
        <p:grpSpPr>
          <a:xfrm>
            <a:off x="7370718" y="955993"/>
            <a:ext cx="5217718" cy="2215101"/>
            <a:chOff x="6868953" y="1938248"/>
            <a:chExt cx="5217718" cy="221510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92213A09-E187-E2FD-7406-10378012544C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7B4EB2-C2F0-7260-42EB-9803A61BF181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68C8E1-EAC7-BDD1-55E2-4209B8EA6130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416C7A-66CF-6786-222A-38CE7E557B66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A14F41-E3E3-85A7-6563-FB236A4A879B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0AD2E5-F28E-0451-7B9E-401AE85A31B9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4860D2-7722-F676-45DC-74EAEF21873D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5BC6F1-9DFF-FE90-457D-BDC418979BB4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4DA198-FD73-7E80-7C4C-A9D17E27032B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7FBD973-3427-D826-A027-0231BBA1C262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10AEDD-BB85-9FAE-4610-84AB9EE10B39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3B928D-D1A8-BCC1-6B89-C19FBBB4D9A8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BCECDD-4C67-776C-5A7D-E56527502AD5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42855EB-E78A-8DB7-DD3E-C32581FEFF40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3810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024A14-88DA-0100-0981-2E6DB3EDF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7561" y="362151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D1A9B63-E6AC-C233-0BD8-832718689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1860" y="3829323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38C599C-7ECA-DA81-FF89-839FFC75A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842" y="3629004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8859E1-DA6C-F528-EB0A-948F69B8626E}"/>
              </a:ext>
            </a:extLst>
          </p:cNvPr>
          <p:cNvGrpSpPr/>
          <p:nvPr/>
        </p:nvGrpSpPr>
        <p:grpSpPr>
          <a:xfrm>
            <a:off x="3618487" y="955993"/>
            <a:ext cx="5217718" cy="2215101"/>
            <a:chOff x="6868953" y="1938248"/>
            <a:chExt cx="5217718" cy="2215101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C623960F-6824-DF37-5096-781321297EE5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0C4909D-DA31-B84B-1B83-6910FEF44D72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9B49E3-2366-7D2C-35DF-059F35020129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76C86D6-514D-0441-4B7D-55049CDC9723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A8939B-5563-12A0-732E-E2D78AFCD805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59E3411-84EA-CFFA-736B-8E2F65541A60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97BF271-2FD9-4A3C-3414-EF146B44A4A6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A0EAB34-816A-4352-45C6-E8BFE1D43A88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CF8931B-1DF1-83CC-6B2C-E1FFF5FA5DAD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C399258-6966-3A95-A6FB-C847247CC2BE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EB03D71-6307-93F9-9509-9F7E6157E201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9E46888-1DB6-AF72-101B-018BC6826A0C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75862A-4D2F-70BB-3C71-F27AFA8820B8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1129B2F-9A0E-DEC7-F149-D1B6E4571928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8890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45B2B8-6506-D89D-D3D3-B57258C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350" y="3432576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5FD6D9-56A1-BF29-4220-E1025D77E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0524" y="3983198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FBC23DB-78DE-BFB1-3D3E-4FBC486AD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734" y="3729017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B91A1E4-0DC4-C970-D3E8-3EF469083CC1}"/>
              </a:ext>
            </a:extLst>
          </p:cNvPr>
          <p:cNvGrpSpPr/>
          <p:nvPr/>
        </p:nvGrpSpPr>
        <p:grpSpPr>
          <a:xfrm>
            <a:off x="-134359" y="955993"/>
            <a:ext cx="5217718" cy="2358210"/>
            <a:chOff x="6868953" y="1938248"/>
            <a:chExt cx="5217718" cy="2358210"/>
          </a:xfrm>
        </p:grpSpPr>
        <p:sp>
          <p:nvSpPr>
            <p:cNvPr id="103" name="Parallelogram 102">
              <a:extLst>
                <a:ext uri="{FF2B5EF4-FFF2-40B4-BE49-F238E27FC236}">
                  <a16:creationId xmlns:a16="http://schemas.microsoft.com/office/drawing/2014/main" id="{EB9A4F55-091F-CA53-BFC1-FAF717B4EB2B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F134C45-159C-D581-31E9-ADCFF5D23887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DB4F157-ED6C-BAA7-2977-F03669A3C8FF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D7DDEC1-61A8-B8D1-8892-689FD97B495C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D7338A6-E3EB-AEE1-6596-75C527BBEACF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D038A93-1F51-5A0F-4D0D-7EAF6D62191E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394377B-089E-891D-DA1B-6B712EAE53CB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451A948-1BAF-C435-1E0B-66E963DB67E9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18A6F98-B6AF-A845-CDEC-3D2FAE5505D4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AE82639-6B97-20DD-0513-3E7F554D133E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F89E7C5-FCCB-C094-A932-B41184EA1C3A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6AE770E-CDAE-9743-14AB-00F672B101C9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4DF8F52-7280-AC7B-507F-39F131F65704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486B148-CCDB-D256-7D40-B6AA9043F395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12700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B9D4483-1B88-A43A-9FAF-8C003CEF8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3878" y="321317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3177131-A15B-FC2E-5C2B-799638100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643" y="4236773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CB9940-643F-E792-EE7C-B9C533ED6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7560" y="3783172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582D1-7B8A-F51A-AEA6-0B3313A135A9}"/>
              </a:ext>
            </a:extLst>
          </p:cNvPr>
          <p:cNvSpPr txBox="1"/>
          <p:nvPr/>
        </p:nvSpPr>
        <p:spPr>
          <a:xfrm>
            <a:off x="-55083" y="3593280"/>
            <a:ext cx="1226911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 can start at a random point in image space and use score to ascend                      </a:t>
            </a:r>
            <a:r>
              <a:rPr lang="en-US" sz="2000" dirty="0">
                <a:sym typeface="Wingdings" pitchFamily="2" charset="2"/>
              </a:rPr>
              <a:t> I have real image samples</a:t>
            </a:r>
            <a:endParaRPr lang="en-US" sz="2000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91E2E00B-6D65-2500-8979-B19557DD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046"/>
          <a:stretch/>
        </p:blipFill>
        <p:spPr>
          <a:xfrm>
            <a:off x="7579328" y="3548484"/>
            <a:ext cx="1189822" cy="515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43F6C-9918-5B9B-045B-ED66C1BF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6" y="4272467"/>
            <a:ext cx="3252144" cy="2303602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97D47B80-3ACF-2B2C-817D-63DDD8A3B380}"/>
              </a:ext>
            </a:extLst>
          </p:cNvPr>
          <p:cNvSpPr/>
          <p:nvPr/>
        </p:nvSpPr>
        <p:spPr>
          <a:xfrm>
            <a:off x="4421490" y="4460687"/>
            <a:ext cx="6839091" cy="208426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AED16-33BD-6F9A-D70D-D4B6B846F2D7}"/>
              </a:ext>
            </a:extLst>
          </p:cNvPr>
          <p:cNvSpPr txBox="1"/>
          <p:nvPr/>
        </p:nvSpPr>
        <p:spPr>
          <a:xfrm>
            <a:off x="4967374" y="4814771"/>
            <a:ext cx="606602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Many paths of approach: 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Thermodynamics (</a:t>
            </a:r>
            <a:r>
              <a:rPr lang="en-US" sz="1600" dirty="0"/>
              <a:t>destroying structure and repairing)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Stochastic Diff. Equations (destroying process is a solution to a SDE)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Hierarchical VAE (each step is a latent representation)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Sampling from a complex density function</a:t>
            </a:r>
          </a:p>
        </p:txBody>
      </p:sp>
    </p:spTree>
    <p:extLst>
      <p:ext uri="{BB962C8B-B14F-4D97-AF65-F5344CB8AC3E}">
        <p14:creationId xmlns:p14="http://schemas.microsoft.com/office/powerpoint/2010/main" val="2821669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F815F-D0F8-9AD8-2381-878DBF88C9C3}"/>
              </a:ext>
            </a:extLst>
          </p:cNvPr>
          <p:cNvSpPr txBox="1"/>
          <p:nvPr/>
        </p:nvSpPr>
        <p:spPr>
          <a:xfrm>
            <a:off x="5189149" y="3244334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985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208544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Hierarchical VAE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6FF8CD-D190-F468-A462-B41BA7800866}"/>
              </a:ext>
            </a:extLst>
          </p:cNvPr>
          <p:cNvSpPr txBox="1"/>
          <p:nvPr/>
        </p:nvSpPr>
        <p:spPr>
          <a:xfrm>
            <a:off x="490388" y="2420868"/>
            <a:ext cx="11435759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But unlike VAEs, we don’t want to let loose the latent space.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Instead, we want to guide the latent space to satisfy some boundary conditions.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>
                <a:latin typeface="Arial Rounded MT Bold" panose="020F0704030504030204" pitchFamily="34" charset="77"/>
              </a:rPr>
              <a:t>These boundary conditions should allow tractability, interpretability, better mathematical handle, etc.</a:t>
            </a:r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3FEF45F-33EC-F322-A6A1-7231A9D0A3A1}"/>
              </a:ext>
            </a:extLst>
          </p:cNvPr>
          <p:cNvSpPr/>
          <p:nvPr/>
        </p:nvSpPr>
        <p:spPr>
          <a:xfrm>
            <a:off x="5595788" y="3703997"/>
            <a:ext cx="381000" cy="3918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72514-1DA7-2D99-C342-FA6FA8D3706C}"/>
              </a:ext>
            </a:extLst>
          </p:cNvPr>
          <p:cNvSpPr txBox="1"/>
          <p:nvPr/>
        </p:nvSpPr>
        <p:spPr>
          <a:xfrm>
            <a:off x="3760252" y="4108566"/>
            <a:ext cx="405207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Variational Diffusion Models (VDM)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64692-B66E-EFA6-B29E-401DA2F2DEB5}"/>
              </a:ext>
            </a:extLst>
          </p:cNvPr>
          <p:cNvSpPr txBox="1"/>
          <p:nvPr/>
        </p:nvSpPr>
        <p:spPr>
          <a:xfrm>
            <a:off x="3879042" y="4687306"/>
            <a:ext cx="36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VDMs = 3 conditions on HVAEs: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B0318-1B84-1547-9808-75FE834DB1E8}"/>
              </a:ext>
            </a:extLst>
          </p:cNvPr>
          <p:cNvSpPr txBox="1"/>
          <p:nvPr/>
        </p:nvSpPr>
        <p:spPr>
          <a:xfrm>
            <a:off x="3879042" y="5167059"/>
            <a:ext cx="39129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1. Latent dimension same as data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r>
              <a:rPr lang="en-US" dirty="0">
                <a:latin typeface="Arial Rounded MT Bold" panose="020F0704030504030204" pitchFamily="34" charset="77"/>
              </a:rPr>
              <a:t>2. Encoding process is not learnt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r>
              <a:rPr lang="en-US" dirty="0">
                <a:latin typeface="Arial Rounded MT Bold" panose="020F0704030504030204" pitchFamily="34" charset="77"/>
              </a:rPr>
              <a:t>3. The final state is white noise, </a:t>
            </a:r>
          </a:p>
          <a:p>
            <a:pPr marL="342900" indent="-342900"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3A4B4-B523-294F-4F50-3AC57DDFC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" t="6880"/>
          <a:stretch/>
        </p:blipFill>
        <p:spPr>
          <a:xfrm>
            <a:off x="7442805" y="6243502"/>
            <a:ext cx="1309453" cy="4020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40CE8-0154-0400-C308-53AA6C15A8DB}"/>
              </a:ext>
            </a:extLst>
          </p:cNvPr>
          <p:cNvGrpSpPr/>
          <p:nvPr/>
        </p:nvGrpSpPr>
        <p:grpSpPr>
          <a:xfrm>
            <a:off x="2455846" y="273792"/>
            <a:ext cx="6279885" cy="2047556"/>
            <a:chOff x="468086" y="751115"/>
            <a:chExt cx="11125200" cy="36273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C72571-8CE6-C560-8F50-1DA3C643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086" y="1227365"/>
              <a:ext cx="2743200" cy="25527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75D1D3-85D0-D809-CD2A-33CE397D81CC}"/>
                </a:ext>
              </a:extLst>
            </p:cNvPr>
            <p:cNvSpPr txBox="1"/>
            <p:nvPr/>
          </p:nvSpPr>
          <p:spPr>
            <a:xfrm>
              <a:off x="1278474" y="3886983"/>
              <a:ext cx="1451715" cy="490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Encoder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B71E96-C7A3-3EEB-5799-D5F7ACED3E73}"/>
                </a:ext>
              </a:extLst>
            </p:cNvPr>
            <p:cNvSpPr txBox="1"/>
            <p:nvPr/>
          </p:nvSpPr>
          <p:spPr>
            <a:xfrm>
              <a:off x="1262443" y="751115"/>
              <a:ext cx="1468753" cy="490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Decoder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pic>
          <p:nvPicPr>
            <p:cNvPr id="19" name="Picture 2" descr="Visualizing a Hierarchical VAE">
              <a:extLst>
                <a:ext uri="{FF2B5EF4-FFF2-40B4-BE49-F238E27FC236}">
                  <a16:creationId xmlns:a16="http://schemas.microsoft.com/office/drawing/2014/main" id="{D51E386E-D872-29E6-74C1-D2E58CD5C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09" y="1337341"/>
              <a:ext cx="6902177" cy="244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B8F98A-EE26-FF2A-D030-6A7795AADAAA}"/>
                </a:ext>
              </a:extLst>
            </p:cNvPr>
            <p:cNvSpPr txBox="1"/>
            <p:nvPr/>
          </p:nvSpPr>
          <p:spPr>
            <a:xfrm>
              <a:off x="7069676" y="3887766"/>
              <a:ext cx="2616837" cy="490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Markov Encoders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98B3DD-151B-55B5-458B-89E2A9313EEF}"/>
                </a:ext>
              </a:extLst>
            </p:cNvPr>
            <p:cNvSpPr txBox="1"/>
            <p:nvPr/>
          </p:nvSpPr>
          <p:spPr>
            <a:xfrm>
              <a:off x="6933901" y="751115"/>
              <a:ext cx="2633876" cy="490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Markov Decoders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7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41203CA-CCC9-3568-978B-72CDA99E2DE5}"/>
              </a:ext>
            </a:extLst>
          </p:cNvPr>
          <p:cNvSpPr txBox="1"/>
          <p:nvPr/>
        </p:nvSpPr>
        <p:spPr>
          <a:xfrm>
            <a:off x="246549" y="185840"/>
            <a:ext cx="7072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CF702-3687-F920-5297-7023E4CA7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580"/>
          <a:stretch/>
        </p:blipFill>
        <p:spPr>
          <a:xfrm>
            <a:off x="2029132" y="2695708"/>
            <a:ext cx="7578818" cy="203800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5EED47-BCCD-E336-E766-99B9C7FE170D}"/>
              </a:ext>
            </a:extLst>
          </p:cNvPr>
          <p:cNvCxnSpPr>
            <a:cxnSpLocks/>
          </p:cNvCxnSpPr>
          <p:nvPr/>
        </p:nvCxnSpPr>
        <p:spPr>
          <a:xfrm flipH="1">
            <a:off x="7538224" y="278780"/>
            <a:ext cx="2189640" cy="229715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97DE81A-7AC4-C8F3-ACD2-D6D97BAA4B6F}"/>
              </a:ext>
            </a:extLst>
          </p:cNvPr>
          <p:cNvSpPr txBox="1"/>
          <p:nvPr/>
        </p:nvSpPr>
        <p:spPr>
          <a:xfrm>
            <a:off x="9727864" y="66240"/>
            <a:ext cx="2464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 Rounded MT Bold" panose="020F0704030504030204" pitchFamily="34" charset="77"/>
              </a:rPr>
              <a:t>1. Latent dimension same as data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2. Encoding process is not learnt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3. The final state is white noise, </a:t>
            </a:r>
          </a:p>
          <a:p>
            <a:pPr marL="342900" indent="-342900">
              <a:buAutoNum type="arabicPeriod"/>
            </a:pPr>
            <a:endParaRPr lang="en-US" sz="11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036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7072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648D3A-A6AA-2845-097B-910217164625}"/>
              </a:ext>
            </a:extLst>
          </p:cNvPr>
          <p:cNvSpPr txBox="1"/>
          <p:nvPr/>
        </p:nvSpPr>
        <p:spPr>
          <a:xfrm>
            <a:off x="2821107" y="4795278"/>
            <a:ext cx="639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 = Adding Gaussian Noise step by step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275178-8436-6D54-2FE3-F26A829A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580"/>
          <a:stretch/>
        </p:blipFill>
        <p:spPr>
          <a:xfrm>
            <a:off x="2029132" y="2695708"/>
            <a:ext cx="7578818" cy="20380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101C35-0716-3285-DE1D-242DE73E65B3}"/>
              </a:ext>
            </a:extLst>
          </p:cNvPr>
          <p:cNvSpPr txBox="1"/>
          <p:nvPr/>
        </p:nvSpPr>
        <p:spPr>
          <a:xfrm>
            <a:off x="9727864" y="66449"/>
            <a:ext cx="24641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 Rounded MT Bold" panose="020F0704030504030204" pitchFamily="34" charset="77"/>
              </a:rPr>
              <a:t>1. Latent dimension same as data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2. Encoding process is not learnt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3. The final state is white noise,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B38098-BEF9-7F67-AB18-72504455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96" y="5380581"/>
            <a:ext cx="7772400" cy="9530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35CF63-5DF1-3144-51AF-CCC085705E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3424" y="372064"/>
            <a:ext cx="4400268" cy="46420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99643D-ED65-9CA1-D9B2-693E2BE8616F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06215" y="535809"/>
            <a:ext cx="1821649" cy="1936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0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BBC77-B717-A4C6-FDAB-CDE19ACD053F}"/>
              </a:ext>
            </a:extLst>
          </p:cNvPr>
          <p:cNvSpPr txBox="1"/>
          <p:nvPr/>
        </p:nvSpPr>
        <p:spPr>
          <a:xfrm>
            <a:off x="246549" y="185840"/>
            <a:ext cx="7072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VDM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648D3A-A6AA-2845-097B-910217164625}"/>
              </a:ext>
            </a:extLst>
          </p:cNvPr>
          <p:cNvSpPr txBox="1"/>
          <p:nvPr/>
        </p:nvSpPr>
        <p:spPr>
          <a:xfrm>
            <a:off x="2821107" y="4795278"/>
            <a:ext cx="639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Markov Encoders = Adding Gaussian Noise step by step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275178-8436-6D54-2FE3-F26A829A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580"/>
          <a:stretch/>
        </p:blipFill>
        <p:spPr>
          <a:xfrm>
            <a:off x="2029132" y="2695708"/>
            <a:ext cx="7578818" cy="20380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101C35-0716-3285-DE1D-242DE73E65B3}"/>
              </a:ext>
            </a:extLst>
          </p:cNvPr>
          <p:cNvSpPr txBox="1"/>
          <p:nvPr/>
        </p:nvSpPr>
        <p:spPr>
          <a:xfrm>
            <a:off x="9727864" y="66449"/>
            <a:ext cx="24641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 Rounded MT Bold" panose="020F0704030504030204" pitchFamily="34" charset="77"/>
              </a:rPr>
              <a:t>1. Latent dimension same as data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2. Encoding process is not learnt</a:t>
            </a:r>
          </a:p>
          <a:p>
            <a:endParaRPr lang="en-US" sz="1100" dirty="0">
              <a:latin typeface="Arial Rounded MT Bold" panose="020F0704030504030204" pitchFamily="34" charset="77"/>
            </a:endParaRPr>
          </a:p>
          <a:p>
            <a:r>
              <a:rPr lang="en-US" sz="1100" dirty="0">
                <a:latin typeface="Arial Rounded MT Bold" panose="020F0704030504030204" pitchFamily="34" charset="77"/>
              </a:rPr>
              <a:t>3. The final state is white noise,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2779B-7930-657B-7EC5-E9EDA060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96" y="5380581"/>
            <a:ext cx="7772400" cy="9530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80762-2B1F-579F-76F2-7F48284CEE14}"/>
              </a:ext>
            </a:extLst>
          </p:cNvPr>
          <p:cNvGrpSpPr/>
          <p:nvPr/>
        </p:nvGrpSpPr>
        <p:grpSpPr>
          <a:xfrm>
            <a:off x="9759187" y="2332669"/>
            <a:ext cx="1945582" cy="2779958"/>
            <a:chOff x="9759187" y="2332669"/>
            <a:chExt cx="1945582" cy="2779958"/>
          </a:xfrm>
        </p:grpSpPr>
        <p:pic>
          <p:nvPicPr>
            <p:cNvPr id="13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8EC3BC67-96D7-65AF-4D63-B335A2D2AF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05028" y="228683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03F6B9B4-0332-D1A7-0B01-F921AD0C7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62814" y="2286829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FEC7D65E-94C2-A970-D314-3669E777D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05028" y="2851015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289B6B54-46DA-0385-D098-EA3016FD7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66897" y="2850397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E88A35B2-11B8-DF61-1152-49D9A96B61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1" y="3413965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96C1AE01-DC3F-DCBE-6B9D-BA349773F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3017" y="3413964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400AE5A5-193D-44D7-ED5C-C56E98C46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1" y="397815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1FCB0072-15C8-71BF-0255-A1FD88308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7100" y="3977532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1BAC5C3F-2AB8-C6B1-F5A1-14DC9EBF52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9815232" y="4535258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2073A4C7-5754-3166-FA11-64E7AF122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0477101" y="4534640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DB37FF15-0250-96C4-882E-7C1B019B6F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13114" y="2286828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D26D8BC5-BF19-5C45-C84C-4275A14E30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17197" y="2850396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DBFA40F5-71D5-4AD7-FAD5-81578A5A2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3317" y="3413963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E97391AD-DB14-7FB4-FCFF-FDF65A80A5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7400" y="3977531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STATIC add noise white noise&quot; Metal Print for Sale by thecheek | Redbubble">
              <a:extLst>
                <a:ext uri="{FF2B5EF4-FFF2-40B4-BE49-F238E27FC236}">
                  <a16:creationId xmlns:a16="http://schemas.microsoft.com/office/drawing/2014/main" id="{2EDC93B0-BA51-7AB7-7559-49C80BB781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" b="5873"/>
            <a:stretch/>
          </p:blipFill>
          <p:spPr bwMode="auto">
            <a:xfrm rot="16200000">
              <a:off x="11127401" y="4534639"/>
              <a:ext cx="531528" cy="62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F4FB09-97BB-D701-13C4-BC6C62428BBA}"/>
              </a:ext>
            </a:extLst>
          </p:cNvPr>
          <p:cNvCxnSpPr>
            <a:cxnSpLocks/>
          </p:cNvCxnSpPr>
          <p:nvPr/>
        </p:nvCxnSpPr>
        <p:spPr>
          <a:xfrm>
            <a:off x="10427176" y="1005168"/>
            <a:ext cx="0" cy="111356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1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Widescreen</PresentationFormat>
  <Paragraphs>198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Arial Rounded MT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Yu-Lin</dc:creator>
  <cp:lastModifiedBy>Wei, Yu-Lin</cp:lastModifiedBy>
  <cp:revision>2</cp:revision>
  <dcterms:created xsi:type="dcterms:W3CDTF">2024-11-11T15:35:33Z</dcterms:created>
  <dcterms:modified xsi:type="dcterms:W3CDTF">2024-11-11T15:39:52Z</dcterms:modified>
</cp:coreProperties>
</file>